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2" r:id="rId4"/>
    <p:sldId id="267" r:id="rId5"/>
    <p:sldId id="261" r:id="rId6"/>
    <p:sldId id="263" r:id="rId7"/>
    <p:sldId id="269" r:id="rId8"/>
    <p:sldId id="272" r:id="rId9"/>
    <p:sldId id="270" r:id="rId10"/>
    <p:sldId id="273" r:id="rId11"/>
    <p:sldId id="276" r:id="rId12"/>
    <p:sldId id="274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F6E7-E4C6-4492-A57C-10A2662D7FA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6FFA7-766A-4797-9F7D-CE3B9FF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93CAB8-1CD9-4306-8191-932597054268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4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3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1350-E0D7-439C-B9F6-6096704B9E3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B3EE-944C-4C8C-AD62-F66D9AD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t&#224;i%20li&#7879;u%20Ng&#226;n%2020\chu%20cai\Dung%20roi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t&#224;i%20li&#7879;u%20Ng&#226;n%2020\chu%20cai\Dung%20roi.wav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08213" y="420292"/>
            <a:ext cx="7924800" cy="658813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" y="1981200"/>
            <a:ext cx="1173480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itle 1"/>
          <p:cNvSpPr txBox="1">
            <a:spLocks/>
          </p:cNvSpPr>
          <p:nvPr/>
        </p:nvSpPr>
        <p:spPr bwMode="auto">
          <a:xfrm>
            <a:off x="1941513" y="1333959"/>
            <a:ext cx="84582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smtClean="0">
                <a:cs typeface="Times New Roman" panose="02020603050405020304" pitchFamily="18" charset="0"/>
              </a:rPr>
              <a:t>LVPTNN: LÀM QUEN CHỮ “H, K”</a:t>
            </a:r>
          </a:p>
          <a:p>
            <a:pPr algn="ctr" eaLnBrk="1" hangingPunct="1"/>
            <a:r>
              <a:rPr lang="en-US" altLang="en-US" sz="4000" dirty="0" smtClean="0">
                <a:cs typeface="Times New Roman" panose="02020603050405020304" pitchFamily="18" charset="0"/>
              </a:rPr>
              <a:t>LỨA TUỔI: 5 – 6 TUỔI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4092575"/>
            <a:ext cx="7239000" cy="5334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0" name="Title 1"/>
          <p:cNvSpPr txBox="1">
            <a:spLocks/>
          </p:cNvSpPr>
          <p:nvPr/>
        </p:nvSpPr>
        <p:spPr bwMode="auto">
          <a:xfrm>
            <a:off x="2514601" y="4457700"/>
            <a:ext cx="67849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>
              <a:cs typeface="Times New Roman" panose="02020603050405020304" pitchFamily="18" charset="0"/>
            </a:endParaRPr>
          </a:p>
        </p:txBody>
      </p:sp>
      <p:pic>
        <p:nvPicPr>
          <p:cNvPr id="410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875">
            <a:off x="9913645" y="-2319"/>
            <a:ext cx="2362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98" y="3332162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304">
            <a:off x="3525375" y="3972317"/>
            <a:ext cx="50768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80" y="3332162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857910" y="2690090"/>
            <a:ext cx="84582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>
                <a:cs typeface="Times New Roman" panose="02020603050405020304" pitchFamily="18" charset="0"/>
              </a:rPr>
              <a:t>GVPT: NGUYỄN THỊ HUỲNH MƠ</a:t>
            </a:r>
          </a:p>
        </p:txBody>
      </p:sp>
    </p:spTree>
    <p:extLst>
      <p:ext uri="{BB962C8B-B14F-4D97-AF65-F5344CB8AC3E}">
        <p14:creationId xmlns:p14="http://schemas.microsoft.com/office/powerpoint/2010/main" val="290539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5" descr="nhi1.png"/>
          <p:cNvPicPr>
            <a:picLocks noChangeAspect="1"/>
          </p:cNvPicPr>
          <p:nvPr/>
        </p:nvPicPr>
        <p:blipFill>
          <a:blip r:embed="rId2"/>
          <a:srcRect l="35745" t="34312" r="56526" b="13075"/>
          <a:stretch>
            <a:fillRect/>
          </a:stretch>
        </p:blipFill>
        <p:spPr bwMode="auto">
          <a:xfrm>
            <a:off x="4013860" y="1783278"/>
            <a:ext cx="60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30" y="2861953"/>
            <a:ext cx="2724150" cy="30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5575" y="2127303"/>
            <a:ext cx="7906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“AI THÔNG MINH”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1000" b="-1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633" y="2476006"/>
            <a:ext cx="8551223" cy="3993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685" y="5907768"/>
            <a:ext cx="5444589" cy="8134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THỦY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21" y="0"/>
            <a:ext cx="2351315" cy="2351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7228" y="108705"/>
            <a:ext cx="5520045" cy="8134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KHINH KHÍ CẦU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8462" y="92034"/>
            <a:ext cx="2084119" cy="8787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10107881" y="30809"/>
            <a:ext cx="2084119" cy="87877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5326966" y="1175657"/>
            <a:ext cx="6189785" cy="185492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CHỮ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“H, K”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2 TỪ TRÊN?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93323" y="811109"/>
            <a:ext cx="49236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44529" y="811109"/>
            <a:ext cx="49236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95221" y="818015"/>
            <a:ext cx="49236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1668" y="6618721"/>
            <a:ext cx="49236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627503" y="2908051"/>
            <a:ext cx="3261147" cy="142288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CHỮ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8930853" y="3046295"/>
            <a:ext cx="3261147" cy="142288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CHỮ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00954" y="818015"/>
            <a:ext cx="492369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01065" y="831827"/>
            <a:ext cx="492369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8924" y="3567891"/>
            <a:ext cx="431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https://wordwall.net/vi/resource/68541934</a:t>
            </a:r>
          </a:p>
        </p:txBody>
      </p:sp>
    </p:spTree>
    <p:extLst>
      <p:ext uri="{BB962C8B-B14F-4D97-AF65-F5344CB8AC3E}">
        <p14:creationId xmlns:p14="http://schemas.microsoft.com/office/powerpoint/2010/main" val="12569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4292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ic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9448800" y="542925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ictur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1"/>
            <a:ext cx="2362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ictur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6800" y="609601"/>
            <a:ext cx="1981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81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5410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548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5" name="Picture 9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9718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09" y="3057526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1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585912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1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1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71601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1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15026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91026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00626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91001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Picture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1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00400" y="457201"/>
            <a:ext cx="6096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600" b="1" u="sng">
                <a:solidFill>
                  <a:srgbClr val="0000CC"/>
                </a:solidFill>
              </a:rPr>
              <a:t>GIỚI THIỆU CHỮ CÁI</a:t>
            </a:r>
            <a:endParaRPr lang="en-US" altLang="en-US" sz="3600" b="1" u="sng">
              <a:solidFill>
                <a:srgbClr val="0000CC"/>
              </a:solidFill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449905" y="880646"/>
            <a:ext cx="2819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3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6367401" y="882518"/>
            <a:ext cx="2286000" cy="533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3100" b="1" dirty="0">
                <a:solidFill>
                  <a:srgbClr val="0070C0"/>
                </a:solidFill>
                <a:latin typeface=".VnAvant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5501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ames PPT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762000"/>
            <a:ext cx="5257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457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Làm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quen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với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chữ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h</a:t>
            </a:r>
          </a:p>
        </p:txBody>
      </p:sp>
    </p:spTree>
    <p:extLst>
      <p:ext uri="{BB962C8B-B14F-4D97-AF65-F5344CB8AC3E}">
        <p14:creationId xmlns:p14="http://schemas.microsoft.com/office/powerpoint/2010/main" val="34513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86000" y="228600"/>
            <a:ext cx="7924800" cy="5867400"/>
          </a:xfrm>
          <a:prstGeom prst="sun">
            <a:avLst>
              <a:gd name="adj" fmla="val 21653"/>
            </a:avLst>
          </a:prstGeom>
          <a:solidFill>
            <a:srgbClr val="FFFF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97135" y="4211267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43600" y="304801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67400" y="4724401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001000" y="4191001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39200" y="2574926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0" y="2667001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latin typeface=".VnAvant" pitchFamily="34" charset="0"/>
              </a:rPr>
              <a:t>h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77200" y="1127126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CC33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57600" y="9906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pic>
        <p:nvPicPr>
          <p:cNvPr id="11" name="Dung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536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Dung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536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800600" y="5867400"/>
            <a:ext cx="543724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đâu?</a:t>
            </a:r>
          </a:p>
        </p:txBody>
      </p:sp>
    </p:spTree>
    <p:extLst>
      <p:ext uri="{BB962C8B-B14F-4D97-AF65-F5344CB8AC3E}">
        <p14:creationId xmlns:p14="http://schemas.microsoft.com/office/powerpoint/2010/main" val="42058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1875 L -0.09857 -0.1164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-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-1.48148E-6 L -0.10286 0.12894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1666 0.1731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-0.11551 L 0.15834 -0.11551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671 L 0.15 -0.0266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81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4400" b="1">
              <a:solidFill>
                <a:srgbClr val="0000CC"/>
              </a:solidFill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5410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548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86200" y="76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66"/>
                </a:solidFill>
              </a:rPr>
              <a:t>Một số mẫu chữ h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5327944" y="1295400"/>
            <a:ext cx="1598612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</a:t>
            </a:r>
          </a:p>
        </p:txBody>
      </p:sp>
      <p:pic>
        <p:nvPicPr>
          <p:cNvPr id="16404" name="Picture 20" descr="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154" y="1347537"/>
            <a:ext cx="20558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2057400" y="381000"/>
            <a:ext cx="25908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500" b="1" dirty="0">
                <a:solidFill>
                  <a:srgbClr val="0000CC"/>
                </a:solidFill>
                <a:latin typeface="Arial Narrow" pitchFamily="34" charset="0"/>
              </a:rPr>
              <a:t>H</a:t>
            </a:r>
          </a:p>
        </p:txBody>
      </p:sp>
      <p:pic>
        <p:nvPicPr>
          <p:cNvPr id="23" name="Picture 6" descr="Frames PPT 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2335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2" y="-249381"/>
            <a:ext cx="5025181" cy="7107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28" y="558140"/>
            <a:ext cx="4632045" cy="56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81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4400" b="1">
              <a:solidFill>
                <a:srgbClr val="0000CC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5410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548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86200" y="533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66"/>
                </a:solidFill>
              </a:rPr>
              <a:t>Làm quen với chữ k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953000" y="762000"/>
            <a:ext cx="24384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6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7" name="Picture 6" descr="Frames PPT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986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86000" y="228600"/>
            <a:ext cx="7924800" cy="5867400"/>
          </a:xfrm>
          <a:prstGeom prst="sun">
            <a:avLst>
              <a:gd name="adj" fmla="val 21653"/>
            </a:avLst>
          </a:prstGeom>
          <a:solidFill>
            <a:srgbClr val="FFFF6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0" y="4175126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43600" y="304801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.VnAvant" pitchFamily="34" charset="0"/>
              </a:rPr>
              <a:t>k</a:t>
            </a:r>
            <a:endParaRPr lang="en-US" sz="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67400" y="4724401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001000" y="4191001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.VnAvant" pitchFamily="34" charset="0"/>
              </a:rPr>
              <a:t>k</a:t>
            </a:r>
            <a:endParaRPr lang="en-US" sz="6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39200" y="2574926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0" y="2667001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latin typeface=".VnAvant" pitchFamily="34" charset="0"/>
              </a:rPr>
              <a:t>k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77200" y="1127126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33CC33"/>
                </a:solidFill>
                <a:latin typeface=".VnAvant" pitchFamily="34" charset="0"/>
              </a:rPr>
              <a:t>k</a:t>
            </a:r>
            <a:endParaRPr lang="en-US" sz="6000" b="1" dirty="0">
              <a:solidFill>
                <a:srgbClr val="33CC33"/>
              </a:solidFill>
              <a:latin typeface=".VnAvant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57600" y="990601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pic>
        <p:nvPicPr>
          <p:cNvPr id="11" name="Dung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536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Dung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536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800600" y="5867400"/>
            <a:ext cx="543724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đâu?</a:t>
            </a:r>
          </a:p>
        </p:txBody>
      </p:sp>
    </p:spTree>
    <p:extLst>
      <p:ext uri="{BB962C8B-B14F-4D97-AF65-F5344CB8AC3E}">
        <p14:creationId xmlns:p14="http://schemas.microsoft.com/office/powerpoint/2010/main" val="24388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7.40741E-7 L -0.09167 -0.097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088 L -0.09674 0.0932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996 L -0.01667 0.2331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4 L 0.14844 -0.037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581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4400" b="1">
              <a:solidFill>
                <a:srgbClr val="0000CC"/>
              </a:solidFill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5410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548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400">
                <a:solidFill>
                  <a:srgbClr val="FF0066"/>
                </a:solidFill>
              </a:rPr>
              <a:t>Một số mẫu chữ k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5410200" y="1905000"/>
            <a:ext cx="1600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Arial"/>
              </a:rPr>
              <a:t>k</a:t>
            </a:r>
          </a:p>
        </p:txBody>
      </p:sp>
      <p:pic>
        <p:nvPicPr>
          <p:cNvPr id="21511" name="Picture 7" descr="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1" y="1600200"/>
            <a:ext cx="1704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11426" y="1096964"/>
            <a:ext cx="236537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sz="27700" b="1" dirty="0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10" name="Picture 6" descr="Frames PPT 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0165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allAtOnce" animBg="1"/>
      <p:bldP spid="2151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127</Words>
  <Application>Microsoft Office PowerPoint</Application>
  <PresentationFormat>Widescreen</PresentationFormat>
  <Paragraphs>45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Arial Narrow</vt:lpstr>
      <vt:lpstr>Calibri</vt:lpstr>
      <vt:lpstr>Calibri Light</vt:lpstr>
      <vt:lpstr>Times New Roman</vt:lpstr>
      <vt:lpstr>Office Theme</vt:lpstr>
      <vt:lpstr>TRƯỜNG MẦM NON HOA 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SEN</dc:title>
  <dc:creator>AutoBVT</dc:creator>
  <cp:lastModifiedBy>AutoBVT</cp:lastModifiedBy>
  <cp:revision>10</cp:revision>
  <dcterms:created xsi:type="dcterms:W3CDTF">2024-01-30T17:40:28Z</dcterms:created>
  <dcterms:modified xsi:type="dcterms:W3CDTF">2024-01-30T21:03:48Z</dcterms:modified>
</cp:coreProperties>
</file>