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7" r:id="rId3"/>
    <p:sldId id="261" r:id="rId4"/>
    <p:sldId id="262" r:id="rId5"/>
    <p:sldId id="264" r:id="rId6"/>
    <p:sldId id="265" r:id="rId7"/>
    <p:sldId id="266" r:id="rId8"/>
    <p:sldId id="286" r:id="rId9"/>
    <p:sldId id="287" r:id="rId10"/>
    <p:sldId id="294" r:id="rId11"/>
    <p:sldId id="274" r:id="rId12"/>
    <p:sldId id="271" r:id="rId13"/>
    <p:sldId id="293" r:id="rId14"/>
    <p:sldId id="297" r:id="rId15"/>
    <p:sldId id="276" r:id="rId16"/>
    <p:sldId id="291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F9B605C-00A5-40FB-AE75-49C33287DBE1}">
          <p14:sldIdLst>
            <p14:sldId id="258"/>
            <p14:sldId id="257"/>
            <p14:sldId id="261"/>
            <p14:sldId id="262"/>
            <p14:sldId id="264"/>
            <p14:sldId id="265"/>
            <p14:sldId id="266"/>
            <p14:sldId id="286"/>
            <p14:sldId id="287"/>
            <p14:sldId id="294"/>
            <p14:sldId id="274"/>
            <p14:sldId id="271"/>
          </p14:sldIdLst>
        </p14:section>
        <p14:section name="Untitled Section" id="{517E1C10-EC2B-4957-BBCE-87D0D5BBDC90}">
          <p14:sldIdLst>
            <p14:sldId id="293"/>
            <p14:sldId id="297"/>
            <p14:sldId id="276"/>
            <p14:sldId id="291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9368D-8794-4F3C-8C2F-C54AF3AF2336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03168-24E3-4D70-997F-466AB6D12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0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4D10D5-E1EE-41A1-802B-EAF3560CFBF1}" type="slidenum">
              <a:rPr lang="en-US"/>
              <a:pPr eaLnBrk="1" hangingPunct="1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7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6327D2-FB19-4032-B715-128466546294}" type="slidenum">
              <a:rPr lang="vi-VN">
                <a:latin typeface="Arial" panose="020B0604020202020204" pitchFamily="34" charset="0"/>
              </a:rPr>
              <a:pPr eaLnBrk="1" hangingPunct="1"/>
              <a:t>2</a:t>
            </a:fld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7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345D-E588-414D-A23A-9073A5F559C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91D3-1F7D-4A5E-AD4D-3373DEA9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5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345D-E588-414D-A23A-9073A5F559C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91D3-1F7D-4A5E-AD4D-3373DEA9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7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345D-E588-414D-A23A-9073A5F559C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91D3-1F7D-4A5E-AD4D-3373DEA9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2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345D-E588-414D-A23A-9073A5F559C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91D3-1F7D-4A5E-AD4D-3373DEA9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9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345D-E588-414D-A23A-9073A5F559C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91D3-1F7D-4A5E-AD4D-3373DEA9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6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345D-E588-414D-A23A-9073A5F559C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91D3-1F7D-4A5E-AD4D-3373DEA9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9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345D-E588-414D-A23A-9073A5F559C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91D3-1F7D-4A5E-AD4D-3373DEA9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8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345D-E588-414D-A23A-9073A5F559C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91D3-1F7D-4A5E-AD4D-3373DEA9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4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345D-E588-414D-A23A-9073A5F559C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91D3-1F7D-4A5E-AD4D-3373DEA9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2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345D-E588-414D-A23A-9073A5F559C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91D3-1F7D-4A5E-AD4D-3373DEA9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345D-E588-414D-A23A-9073A5F559C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91D3-1F7D-4A5E-AD4D-3373DEA9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0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9345D-E588-414D-A23A-9073A5F559C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091D3-1F7D-4A5E-AD4D-3373DEA9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2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openxmlformats.org/officeDocument/2006/relationships/image" Target="../media/image11.jpe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g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011362" y="1037654"/>
            <a:ext cx="7924800" cy="72097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TAM NÔNG</a:t>
            </a:r>
            <a:b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MẦM NON HOA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9100" y="1981200"/>
            <a:ext cx="1173480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itle 1"/>
          <p:cNvSpPr txBox="1">
            <a:spLocks/>
          </p:cNvSpPr>
          <p:nvPr/>
        </p:nvSpPr>
        <p:spPr bwMode="auto">
          <a:xfrm>
            <a:off x="1617793" y="2144383"/>
            <a:ext cx="8711938" cy="26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NHẬN THỨC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430462" y="4393406"/>
            <a:ext cx="7239000" cy="434685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 TUỔI: 5-6 TUỔI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3708">
            <a:off x="-291533" y="1188609"/>
            <a:ext cx="23622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474" y="5185508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304">
            <a:off x="4144302" y="5306018"/>
            <a:ext cx="2884618" cy="118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49" y="5267478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124753" y="2556770"/>
            <a:ext cx="9564670" cy="168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HỌC</a:t>
            </a:r>
          </a:p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ĐẾM ĐẾN 7 VÀ NHẬN BIẾT NHÓM CÓ SỐ LƯỢNG 7. NHẬN BIẾT </a:t>
            </a: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7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11388" y="4925772"/>
            <a:ext cx="7391400" cy="47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GVPTL: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HUỲNH MƠ</a:t>
            </a:r>
          </a:p>
        </p:txBody>
      </p:sp>
    </p:spTree>
    <p:extLst>
      <p:ext uri="{BB962C8B-B14F-4D97-AF65-F5344CB8AC3E}">
        <p14:creationId xmlns:p14="http://schemas.microsoft.com/office/powerpoint/2010/main" val="4024464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8556">
            <a:off x="2980407" y="1616894"/>
            <a:ext cx="5070762" cy="46917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3191" y="151369"/>
            <a:ext cx="10515600" cy="13255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6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160" y="1827141"/>
            <a:ext cx="1414175" cy="2331955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1581611" y="4182861"/>
            <a:ext cx="8679765" cy="18320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74" y="1062763"/>
            <a:ext cx="3435531" cy="3096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1F3F0"/>
              </a:clrFrom>
              <a:clrTo>
                <a:srgbClr val="F1F3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822960"/>
            <a:ext cx="1284015" cy="178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4.375E-6 3.7037E-7 L 0.08685 -0.00185 L 0.08685 -0.00185 " pathEditMode="relative" ptsTypes="AA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85 -0.00161 L 0.08685 -0.00161 L 0.08256 0.02107 L 0.08139 0.02686 C 0.08113 0.02871 0.0806 0.03056 0.08034 0.03264 C 0.07969 0.03774 0.07982 0.04352 0.07826 0.04769 L 0.07396 0.05927 L 0.07175 0.06482 C 0.0698 0.07547 0.07188 0.06598 0.06863 0.07639 C 0.06784 0.07871 0.06706 0.08126 0.06641 0.08403 C 0.06602 0.08589 0.06589 0.08797 0.06537 0.08959 C 0.06472 0.09167 0.06381 0.09352 0.06316 0.09538 C 0.06238 0.09792 0.06185 0.1007 0.06107 0.10302 C 0.05977 0.10695 0.05678 0.11436 0.05678 0.11436 C 0.05639 0.11644 0.05626 0.11852 0.05574 0.12014 C 0.05443 0.12408 0.05144 0.13149 0.05144 0.13149 C 0.05105 0.13403 0.05066 0.13658 0.0504 0.13913 C 0.05001 0.1426 0.04949 0.15209 0.04818 0.15626 C 0.0435 0.17153 0.04402 0.16297 0.0418 0.17917 C 0.04141 0.18172 0.04115 0.18427 0.04076 0.18681 C 0.04011 0.19075 0.03907 0.19445 0.03855 0.19815 C 0.03829 0.2007 0.03725 0.2088 0.03646 0.21158 C 0.03256 0.22524 0.03594 0.20811 0.03217 0.22501 C 0.02826 0.2419 0.03204 0.23102 0.02787 0.24214 C 0.02527 0.25602 0.02735 0.2507 0.02253 0.25927 C 0.02214 0.26112 0.02201 0.2632 0.02149 0.26482 C 0.02019 0.26899 0.01797 0.272 0.01719 0.27639 C 0.01615 0.28149 0.01446 0.28959 0.01394 0.29538 C 0.01381 0.29653 0.01394 0.29792 0.01394 0.29931 L 0.01394 0.29931 " pathEditMode="relative" ptsTypes="AAAAAAAAAAAAAAAAAAAAAAAAAAAA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464235" y="154745"/>
            <a:ext cx="5317587" cy="199761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nhiêuxe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0" y="154745"/>
            <a:ext cx="5805268" cy="199761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8603291" y="5080456"/>
            <a:ext cx="1873874" cy="1474931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659" y="5809808"/>
            <a:ext cx="1713124" cy="5791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7" y="2248959"/>
            <a:ext cx="1908987" cy="127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165" y="2248959"/>
            <a:ext cx="1908213" cy="1274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240" y="3618855"/>
            <a:ext cx="1908213" cy="1274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952" y="3618855"/>
            <a:ext cx="1908213" cy="12741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5539" y="3618855"/>
            <a:ext cx="1908213" cy="1274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41" y="4989765"/>
            <a:ext cx="1908213" cy="12741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965" y="2235829"/>
            <a:ext cx="1908213" cy="1274174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2449639" y="5001881"/>
            <a:ext cx="2550588" cy="155350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253" y="2225927"/>
            <a:ext cx="992777" cy="13237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4932" y="3618853"/>
            <a:ext cx="993734" cy="13229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8854" y="3618854"/>
            <a:ext cx="993734" cy="13229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7187" y="3594253"/>
            <a:ext cx="993734" cy="132294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9748" y="2204556"/>
            <a:ext cx="993734" cy="13229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1903" y="2224132"/>
            <a:ext cx="993734" cy="1322947"/>
          </a:xfrm>
          <a:prstGeom prst="rect">
            <a:avLst/>
          </a:prstGeom>
        </p:spPr>
      </p:pic>
      <p:sp>
        <p:nvSpPr>
          <p:cNvPr id="35" name="Cloud 34"/>
          <p:cNvSpPr/>
          <p:nvPr/>
        </p:nvSpPr>
        <p:spPr>
          <a:xfrm>
            <a:off x="0" y="-70366"/>
            <a:ext cx="12173913" cy="213626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7187" y="5001881"/>
            <a:ext cx="993734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4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  <p:bldP spid="14" grpId="1" animBg="1"/>
      <p:bldP spid="22" grpId="0" animBg="1"/>
      <p:bldP spid="22" grpId="1" animBg="1"/>
      <p:bldP spid="28" grpId="0" animBg="1"/>
      <p:bldP spid="28" grpId="1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991" y="2388105"/>
            <a:ext cx="5969330" cy="32175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39485" y="5605697"/>
            <a:ext cx="4319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https://wordwall.net/vi/resource/67605570</a:t>
            </a:r>
          </a:p>
        </p:txBody>
      </p:sp>
      <p:sp>
        <p:nvSpPr>
          <p:cNvPr id="4" name="Cloud 3">
            <a:hlinkClick r:id="rId4" action="ppaction://hlinksldjump"/>
          </p:cNvPr>
          <p:cNvSpPr/>
          <p:nvPr/>
        </p:nvSpPr>
        <p:spPr>
          <a:xfrm>
            <a:off x="2380665" y="571790"/>
            <a:ext cx="7061982" cy="1816315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“ĐỌC NHANH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SẮP ĐÚNG”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25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>
            <a:hlinkClick r:id="rId2" action="ppaction://hlinksldjump"/>
          </p:cNvPr>
          <p:cNvSpPr/>
          <p:nvPr/>
        </p:nvSpPr>
        <p:spPr>
          <a:xfrm>
            <a:off x="336176" y="1317811"/>
            <a:ext cx="11855824" cy="4227961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TRÒ CHƠI CỦNG CỐ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 :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“LỚP HỌC CỦA CHÚNG TA”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3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hlinkClick r:id="rId3" action="ppaction://hlinksldjump"/>
          </p:cNvPr>
          <p:cNvSpPr/>
          <p:nvPr/>
        </p:nvSpPr>
        <p:spPr>
          <a:xfrm>
            <a:off x="1501928" y="1546411"/>
            <a:ext cx="8778240" cy="3576917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“ĐỘI NÀO NHANH”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0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n 4"/>
          <p:cNvSpPr/>
          <p:nvPr/>
        </p:nvSpPr>
        <p:spPr>
          <a:xfrm>
            <a:off x="10464800" y="1068641"/>
            <a:ext cx="1727200" cy="1598613"/>
          </a:xfrm>
          <a:prstGeom prst="sun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939187"/>
              </p:ext>
            </p:extLst>
          </p:nvPr>
        </p:nvGraphicFramePr>
        <p:xfrm>
          <a:off x="1213338" y="1152525"/>
          <a:ext cx="9251462" cy="538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5731"/>
                <a:gridCol w="4625731"/>
              </a:tblGrid>
              <a:tr h="5388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83" y="1289210"/>
            <a:ext cx="1766425" cy="1157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86" y="1289210"/>
            <a:ext cx="1761897" cy="1158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983" y="2577553"/>
            <a:ext cx="1761897" cy="11583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85" y="2582013"/>
            <a:ext cx="1761897" cy="11583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983" y="3948725"/>
            <a:ext cx="1761897" cy="11583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85" y="3948725"/>
            <a:ext cx="1761897" cy="1158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982" y="5226906"/>
            <a:ext cx="1761897" cy="11583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81" y="0"/>
            <a:ext cx="2885703" cy="11574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13" y="1290765"/>
            <a:ext cx="1686296" cy="116897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1125" y="1289210"/>
            <a:ext cx="1682642" cy="11705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9313" y="2579975"/>
            <a:ext cx="1682642" cy="11705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6597" y="2579974"/>
            <a:ext cx="1682642" cy="11705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9313" y="3903440"/>
            <a:ext cx="1682642" cy="11705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6597" y="3948725"/>
            <a:ext cx="1682642" cy="11705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9313" y="5214713"/>
            <a:ext cx="1682642" cy="11705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31" y="-11505"/>
            <a:ext cx="2956956" cy="116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1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885071" y="765174"/>
            <a:ext cx="8693834" cy="19780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hlinkClick r:id="rId4" action="ppaction://hlinksldjump"/>
              </a:rPr>
              <a:t>Slide 7</a:t>
            </a:r>
            <a:endParaRPr lang="en-US" dirty="0"/>
          </a:p>
        </p:txBody>
      </p:sp>
      <p:sp>
        <p:nvSpPr>
          <p:cNvPr id="4" name="Decagon 3">
            <a:hlinkClick r:id="rId5" action="ppaction://hlinksldjump"/>
          </p:cNvPr>
          <p:cNvSpPr/>
          <p:nvPr/>
        </p:nvSpPr>
        <p:spPr>
          <a:xfrm>
            <a:off x="2616591" y="3390853"/>
            <a:ext cx="1143000" cy="1066800"/>
          </a:xfrm>
          <a:prstGeom prst="decagon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Decagon 25">
            <a:hlinkClick r:id="rId6" action="ppaction://hlinksldjump"/>
          </p:cNvPr>
          <p:cNvSpPr/>
          <p:nvPr/>
        </p:nvSpPr>
        <p:spPr>
          <a:xfrm>
            <a:off x="5355453" y="3671034"/>
            <a:ext cx="1143000" cy="1066800"/>
          </a:xfrm>
          <a:prstGeom prst="dec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Decagon 26">
            <a:hlinkClick r:id="rId7" action="ppaction://hlinksldjump"/>
          </p:cNvPr>
          <p:cNvSpPr/>
          <p:nvPr/>
        </p:nvSpPr>
        <p:spPr>
          <a:xfrm>
            <a:off x="8094315" y="3278311"/>
            <a:ext cx="1143000" cy="1066800"/>
          </a:xfrm>
          <a:prstGeom prst="dec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>
            <a:hlinkClick r:id="rId4" action="ppaction://hlinksldjump"/>
          </p:cNvPr>
          <p:cNvSpPr/>
          <p:nvPr/>
        </p:nvSpPr>
        <p:spPr>
          <a:xfrm>
            <a:off x="2222695" y="1012874"/>
            <a:ext cx="7572946" cy="2489981"/>
          </a:xfrm>
          <a:prstGeom prst="cloud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it-IT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1</a:t>
            </a:r>
            <a:r>
              <a:rPr lang="it-IT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TRÒ CHƠI </a:t>
            </a:r>
            <a:br>
              <a:rPr lang="it-IT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160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81608" y="163168"/>
            <a:ext cx="11563389" cy="10795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10641806" y="5497331"/>
            <a:ext cx="1373187" cy="10795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Quay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n 2"/>
          <p:cNvSpPr/>
          <p:nvPr/>
        </p:nvSpPr>
        <p:spPr>
          <a:xfrm>
            <a:off x="10464800" y="3719772"/>
            <a:ext cx="1727200" cy="159861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739608" y="939815"/>
            <a:ext cx="5156969" cy="49338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886" y="1235114"/>
            <a:ext cx="4979963" cy="49338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4099809" y="5613009"/>
            <a:ext cx="1755170" cy="125279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Isosceles Triangle 20"/>
          <p:cNvSpPr/>
          <p:nvPr/>
        </p:nvSpPr>
        <p:spPr>
          <a:xfrm>
            <a:off x="5594081" y="5482296"/>
            <a:ext cx="2086113" cy="1373288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Tieng-vo-tay-ng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78102" y="5967231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441" y="1205692"/>
            <a:ext cx="1761840" cy="1264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9503" y="2518614"/>
            <a:ext cx="1656297" cy="12619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1593" y="2518613"/>
            <a:ext cx="1658256" cy="12619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5823" y="3831991"/>
            <a:ext cx="1658256" cy="12619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2361" y="3831991"/>
            <a:ext cx="1658256" cy="12619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31" y="2314614"/>
            <a:ext cx="1708136" cy="11393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0959" y="3702027"/>
            <a:ext cx="1707028" cy="11400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3686" y="3702027"/>
            <a:ext cx="1707028" cy="11400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7394" y="2314614"/>
            <a:ext cx="1707028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92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1" dur="266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8194" grpId="0"/>
      <p:bldP spid="3" grpId="0" animBg="1"/>
      <p:bldP spid="4" grpId="0" animBg="1"/>
      <p:bldP spid="9" grpId="0" animBg="1"/>
      <p:bldP spid="9" grpId="1" animBg="1"/>
      <p:bldP spid="17" grpId="0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81608" y="163168"/>
            <a:ext cx="11563389" cy="10795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10641806" y="5497331"/>
            <a:ext cx="1373187" cy="10795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n 2"/>
          <p:cNvSpPr/>
          <p:nvPr/>
        </p:nvSpPr>
        <p:spPr>
          <a:xfrm>
            <a:off x="10464800" y="3719772"/>
            <a:ext cx="1727200" cy="159861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661207" y="827223"/>
            <a:ext cx="5156969" cy="493382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886" y="1235114"/>
            <a:ext cx="4979963" cy="49338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4099809" y="5613009"/>
            <a:ext cx="1755170" cy="125279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Isosceles Triangle 20"/>
          <p:cNvSpPr/>
          <p:nvPr/>
        </p:nvSpPr>
        <p:spPr>
          <a:xfrm>
            <a:off x="5865893" y="5482296"/>
            <a:ext cx="2086113" cy="1373288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3" name="Tieng-vo-tay-ng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78102" y="5967231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7" y="1256176"/>
            <a:ext cx="2171662" cy="2171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5063" y="1192118"/>
            <a:ext cx="2170364" cy="2170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883" y="3770630"/>
            <a:ext cx="2170364" cy="21703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831" y="3770630"/>
            <a:ext cx="2170364" cy="2170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9344" y="2521456"/>
            <a:ext cx="2170364" cy="21703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433" y="2502872"/>
            <a:ext cx="2170364" cy="21703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663" y="1501055"/>
            <a:ext cx="1707028" cy="11400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9609" y="1501055"/>
            <a:ext cx="1707028" cy="11400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0955" y="2641106"/>
            <a:ext cx="1707028" cy="114005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0876" y="3817735"/>
            <a:ext cx="1707028" cy="11400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3478" y="3812639"/>
            <a:ext cx="1707028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7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8194" grpId="0"/>
      <p:bldP spid="3" grpId="0" animBg="1"/>
      <p:bldP spid="4" grpId="0" animBg="1"/>
      <p:bldP spid="4" grpId="1" animBg="1"/>
      <p:bldP spid="9" grpId="0" animBg="1"/>
      <p:bldP spid="17" grpId="0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81608" y="163168"/>
            <a:ext cx="11563389" cy="10795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10641806" y="5497331"/>
            <a:ext cx="1373187" cy="10795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n 2"/>
          <p:cNvSpPr/>
          <p:nvPr/>
        </p:nvSpPr>
        <p:spPr>
          <a:xfrm>
            <a:off x="10464800" y="3719772"/>
            <a:ext cx="1727200" cy="159861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84837" y="800142"/>
            <a:ext cx="5156969" cy="49338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886" y="1235114"/>
            <a:ext cx="4979963" cy="493382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4218950" y="5596382"/>
            <a:ext cx="1755170" cy="125279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5832106" y="5557464"/>
            <a:ext cx="1888514" cy="1242176"/>
          </a:xfrm>
          <a:prstGeom prst="triangle">
            <a:avLst>
              <a:gd name="adj" fmla="val 4797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Tieng-vo-tay-ng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78102" y="5967231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970" y="2226336"/>
            <a:ext cx="1761897" cy="12619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7302" y="2209944"/>
            <a:ext cx="1761897" cy="1261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969" y="3816531"/>
            <a:ext cx="1761897" cy="12619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2957" y="1163861"/>
            <a:ext cx="2170364" cy="2170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3321" y="1124762"/>
            <a:ext cx="2170364" cy="21703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5349" y="2731349"/>
            <a:ext cx="2170364" cy="21703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9132" y="3816531"/>
            <a:ext cx="1761897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80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8194" grpId="0"/>
      <p:bldP spid="3" grpId="0" animBg="1"/>
      <p:bldP spid="4" grpId="0" animBg="1"/>
      <p:bldP spid="4" grpId="1" animBg="1"/>
      <p:bldP spid="9" grpId="0" animBg="1"/>
      <p:bldP spid="17" grpId="0" animBg="1"/>
      <p:bldP spid="17" grpId="1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754" y="3130060"/>
            <a:ext cx="9495692" cy="37420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7 VÀ NHẬN BIẾT NHÓM CÓ SỐ LƯỢNG LÀ 7, NHẬN BIẾT SỐ 7</a:t>
            </a:r>
          </a:p>
          <a:p>
            <a:pPr marL="0" indent="0" algn="ctr">
              <a:buNone/>
            </a:pPr>
            <a:endParaRPr lang="en-US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>
            <a:hlinkClick r:id="rId3" action="ppaction://hlinksldjump"/>
          </p:cNvPr>
          <p:cNvSpPr/>
          <p:nvPr/>
        </p:nvSpPr>
        <p:spPr>
          <a:xfrm>
            <a:off x="2081049" y="1026941"/>
            <a:ext cx="7630510" cy="173032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BÉ TRỔ TÀI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1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7" y="608548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338634" y="0"/>
            <a:ext cx="11521440" cy="159734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0235152" y="1707177"/>
            <a:ext cx="1357126" cy="221847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" name="Horizontal Scroll 17"/>
          <p:cNvSpPr/>
          <p:nvPr/>
        </p:nvSpPr>
        <p:spPr>
          <a:xfrm>
            <a:off x="338634" y="54915"/>
            <a:ext cx="11521440" cy="159734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0" y="1934111"/>
            <a:ext cx="1274806" cy="18030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395" y="1902541"/>
            <a:ext cx="1274174" cy="18045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603" y="1880405"/>
            <a:ext cx="1274174" cy="18045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811" y="1880405"/>
            <a:ext cx="1274174" cy="18045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915" y="1894141"/>
            <a:ext cx="1274174" cy="18045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760" y="1899559"/>
            <a:ext cx="1274174" cy="18045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4" y="4671311"/>
            <a:ext cx="864326" cy="8643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3374" y="4669505"/>
            <a:ext cx="859611" cy="86570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5171" y="4669506"/>
            <a:ext cx="859611" cy="86570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676" y="4669507"/>
            <a:ext cx="859611" cy="86570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827" y="4669508"/>
            <a:ext cx="859611" cy="86570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744" y="4669509"/>
            <a:ext cx="859611" cy="865707"/>
          </a:xfrm>
          <a:prstGeom prst="rect">
            <a:avLst/>
          </a:prstGeom>
        </p:spPr>
      </p:pic>
      <p:sp>
        <p:nvSpPr>
          <p:cNvPr id="39" name="Cloud 38"/>
          <p:cNvSpPr/>
          <p:nvPr/>
        </p:nvSpPr>
        <p:spPr>
          <a:xfrm>
            <a:off x="10182237" y="4238458"/>
            <a:ext cx="1357126" cy="221847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0282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7" y="608548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17923" y="0"/>
            <a:ext cx="12174077" cy="159734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0746768" y="1775884"/>
            <a:ext cx="1357126" cy="221847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orizontal Scroll 17"/>
          <p:cNvSpPr/>
          <p:nvPr/>
        </p:nvSpPr>
        <p:spPr>
          <a:xfrm>
            <a:off x="71263" y="102870"/>
            <a:ext cx="12286794" cy="159734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0" y="1934111"/>
            <a:ext cx="1274806" cy="18030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395" y="1902541"/>
            <a:ext cx="1274174" cy="18045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603" y="1880405"/>
            <a:ext cx="1274174" cy="18045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811" y="1880405"/>
            <a:ext cx="1274174" cy="18045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915" y="1894141"/>
            <a:ext cx="1274174" cy="18045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760" y="1899559"/>
            <a:ext cx="1274174" cy="18045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4" y="5415894"/>
            <a:ext cx="864326" cy="8643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498" y="5330915"/>
            <a:ext cx="859611" cy="86570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405" y="5330916"/>
            <a:ext cx="859611" cy="86570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773" y="5414512"/>
            <a:ext cx="859611" cy="86570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196" y="5414513"/>
            <a:ext cx="859611" cy="86570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978" y="5415894"/>
            <a:ext cx="859611" cy="865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831" y="1811252"/>
            <a:ext cx="127417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34" y="3737200"/>
            <a:ext cx="2434212" cy="1715315"/>
          </a:xfrm>
          <a:prstGeom prst="rect">
            <a:avLst/>
          </a:prstGeom>
        </p:spPr>
      </p:pic>
      <p:sp>
        <p:nvSpPr>
          <p:cNvPr id="21" name="Cloud 20"/>
          <p:cNvSpPr/>
          <p:nvPr/>
        </p:nvSpPr>
        <p:spPr>
          <a:xfrm>
            <a:off x="6590867" y="3737199"/>
            <a:ext cx="1357126" cy="1541493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000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12" grpId="0" animBg="1"/>
      <p:bldP spid="1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7" y="608548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17923" y="0"/>
            <a:ext cx="12174077" cy="159734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0" y="1934111"/>
            <a:ext cx="1274806" cy="18030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395" y="1902541"/>
            <a:ext cx="1274174" cy="18045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603" y="1880405"/>
            <a:ext cx="1274174" cy="18045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811" y="1880405"/>
            <a:ext cx="1274174" cy="18045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915" y="1894141"/>
            <a:ext cx="1274174" cy="18045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760" y="1899559"/>
            <a:ext cx="1274174" cy="18045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4" y="5415894"/>
            <a:ext cx="864326" cy="8643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498" y="5330915"/>
            <a:ext cx="859611" cy="86570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405" y="5330916"/>
            <a:ext cx="859611" cy="86570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773" y="5414512"/>
            <a:ext cx="859611" cy="86570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196" y="5414513"/>
            <a:ext cx="859611" cy="86570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978" y="5415894"/>
            <a:ext cx="859611" cy="865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831" y="1811252"/>
            <a:ext cx="1274174" cy="1804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3857" y="5330915"/>
            <a:ext cx="865707" cy="865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6288" y="3245902"/>
            <a:ext cx="2024047" cy="2517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1343" y="3179860"/>
            <a:ext cx="2024047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7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313</Words>
  <Application>Microsoft Office PowerPoint</Application>
  <PresentationFormat>Widescreen</PresentationFormat>
  <Paragraphs>57</Paragraphs>
  <Slides>17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  ỦY BAN NHÂN DÂN HUYỆN TAM NÔNG TRƯỜNG MẦM NON HOA SEN</vt:lpstr>
      <vt:lpstr>Slide 7</vt:lpstr>
      <vt:lpstr>Câu hỏi: Con hãy chọn nhóm con vật có số lượng là 5 và chọn số tương ứng với nhóm số lượng đó? </vt:lpstr>
      <vt:lpstr>Câu hỏi: Con hãy chọn nhóm con vật có số lượng là 6 và chọn số tương ứng với nhóm số lượng đó? </vt:lpstr>
      <vt:lpstr>Câu hỏi: Con hãy chọn nhóm con vật có số lượng là 4 và chọn số tương ứng với nhóm số lượng đó? </vt:lpstr>
      <vt:lpstr>PowerPoint Presentation</vt:lpstr>
      <vt:lpstr>PowerPoint Presentation</vt:lpstr>
      <vt:lpstr>PowerPoint Presentation</vt:lpstr>
      <vt:lpstr>PowerPoint Presentation</vt:lpstr>
      <vt:lpstr>Số 7 giống với cái gì? </vt:lpstr>
      <vt:lpstr>PowerPoint Presentation</vt:lpstr>
      <vt:lpstr>Có bao nhiêu bác sĩ?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65</cp:revision>
  <dcterms:created xsi:type="dcterms:W3CDTF">2023-02-02T16:13:24Z</dcterms:created>
  <dcterms:modified xsi:type="dcterms:W3CDTF">2024-01-27T15:53:36Z</dcterms:modified>
</cp:coreProperties>
</file>