
<file path=[Content_Types].xml><?xml version="1.0" encoding="utf-8"?>
<Types xmlns="http://schemas.openxmlformats.org/package/2006/content-types">
  <Default Extension="mp3" ContentType="audio/mpeg"/>
  <Default Extension="jfif" ContentType="image/j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9" r:id="rId3"/>
    <p:sldId id="256" r:id="rId4"/>
    <p:sldId id="351" r:id="rId5"/>
    <p:sldId id="348" r:id="rId6"/>
    <p:sldId id="349" r:id="rId7"/>
    <p:sldId id="353" r:id="rId8"/>
    <p:sldId id="350" r:id="rId9"/>
    <p:sldId id="352" r:id="rId10"/>
    <p:sldId id="299" r:id="rId11"/>
    <p:sldId id="340" r:id="rId12"/>
    <p:sldId id="342" r:id="rId13"/>
    <p:sldId id="344" r:id="rId14"/>
    <p:sldId id="336" r:id="rId15"/>
    <p:sldId id="290" r:id="rId16"/>
    <p:sldId id="261" r:id="rId17"/>
    <p:sldId id="335" r:id="rId18"/>
    <p:sldId id="354" r:id="rId19"/>
    <p:sldId id="35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8E58-8D02-4510-8886-AFD9B5BAE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DEDE8-8914-47F3-AEED-FF22FA971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D57A7-CEAE-4C9B-A2DE-280D9D1A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7A9A0-04F8-4BAB-BA5A-8A3E029E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630AC-E5A7-4C4F-8D0F-68C690F1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0FC0B-3FB7-4914-8127-E0A7DDF2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A2B56-1701-41E5-87EA-4AE2081C5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592B-A0DC-4983-B9C1-5796E863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D8C75-3DA3-439C-987D-8FF5B531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BBD34-EB76-4C57-89E2-DB4B2BBD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12FB9-997D-42E9-923D-CF2316710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B018F-B5C2-42AD-A763-1FF5C2D55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8B7EA-3B36-4FA8-902E-CB20BA1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E448B-A141-4712-AD73-FFE3E434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7AFE0-B39A-4386-8E61-66ED5863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8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DDF64-163B-4A47-96BD-479856F95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C5A1DE-4430-4D12-807D-6C25E985E4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E3D04-7787-4EA5-819F-5CEF97210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9F63-384C-4B9B-99AA-AA4DB9BB4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93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6F513E-4518-46DA-A099-EBA0481F1C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BA4570-47D9-49F0-8230-F8643D3B8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677560-2393-42D4-8E8E-42DC35CD0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C142D-CCD0-4F40-A050-C85F1891D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0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54A1C4-F9BA-4808-A6B7-853FFCB7A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8ED023-144A-4769-9C28-F65228732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3523ED-9FD2-4C75-AA31-B6039F1B1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AE07-6422-4AA7-8A3D-4630B3233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831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D135D8-C781-4D5B-B5D0-2712488AA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F34FC3-F8E3-4B58-876B-D476FE127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E7048-A6EB-40CF-BE04-A904A0A92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68EBB-1E3E-4189-8337-82BD25BC3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96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3C78D0-4E47-46C3-A30E-3D6F83348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81ECC3-1552-4DAF-B386-549D9AA1B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BAB56E-647A-46C3-B846-1F762AC8D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9AE2-5CB3-430E-AF8C-D83CDC207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93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08FF2C-ABF4-421D-ACA3-73264F877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7B8E0B-FEF5-405F-A3FF-95629F9D2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7D30CA-5ECC-4DCC-A14B-1FB348640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E04C-DB59-4A95-9ED4-013FAF8E4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6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67E8D4-CA8A-4F56-8248-6B444B72BE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FFE5D7-010E-408E-8B6D-395C7FBA1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34A01D-5A49-4763-99A1-3FBA9D6C0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8026-E440-4ED2-9ACA-C25F41797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53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FECBA-E777-462F-974A-F70CB636A1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659D1-7BEF-4EB8-9F46-620FBB599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B02DD-8F47-4B8E-BA21-AD6FD64A4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FFB9-4349-48CA-ADE8-E0744A921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59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F70E-28E1-4158-8273-6728CE56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4B1CA-6293-4EE5-979E-08BFC03EB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60CE-0459-4B9A-A088-BEF289E5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D7FB-8375-4E72-8FD1-60970534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13847-9A60-435B-BB83-221C79B7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45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0BA7D-ABA0-47BC-B174-C17D377E2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70FCA-8E41-48B7-913A-C81520179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60F6D5-6B63-4F0D-8ABA-B24F6070E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02E3-F0FD-4170-B8EF-FAF65D300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584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A2A16E-E26E-476E-82D5-F826DFBE6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11233F-C1C3-49E4-B1C5-BDF4E7BA7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68E360-33BF-43E2-AE69-B26320281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2307F-5746-488C-989B-9B9CE9A0C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976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B325A5-4EE2-4D11-929F-C31BD3168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847524-5FA9-4AA7-9F95-7E0B435DE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94BA80-3C2B-49CF-9903-64E4F76AC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E705-CAE8-4709-94AB-54FA2D4A6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721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ABC6ED-2FCA-45F5-801A-9033AE0F8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D71952-4E06-4D08-98D6-011513528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22CD9B-D959-473E-AEC1-82EBC93B1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9413-D437-485C-A081-9174E12AC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37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E3AE-F7E5-49E1-9704-551B30E8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CCA54-B6FE-438E-8B1D-8B6FABE1F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6B56B-07F9-4252-9200-528DF18D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77F41-3F09-4B9C-850D-00EEC6ED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7D85D-2BDD-42CE-85FF-33D7DB7F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714B-EA2A-4BC5-9BC8-7732103B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2CE02-C6C9-4337-8333-218323EB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7518-3C27-40CE-9606-B55AA6159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423E9-CB85-4FE6-9531-293F20BA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E5417-C20C-4882-95A3-FEC3AA5B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1F4C6-E12E-497D-BD12-F5E11711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2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25AD-9E4F-441F-89D8-06DD425D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AA713-12D8-4F12-B9FA-B6146AA56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38ED5-A6BB-4EB6-AEB6-728144935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E6B03-DB17-4A0F-864F-3CB212110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8F01F-D85E-4409-B64F-FA6B8BBAC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42E34-5EBD-4F80-B87F-55CA2D1F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38AA6-B58F-4CB0-8F3B-73CC5107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F6553-6520-4352-BCBE-BCA53BF7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3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C973-074E-42B5-B5FA-D98D84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FE4A0-53FB-4311-A086-E6686933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571F3-990A-4B17-97AE-9540CD66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EF911-07AA-41F0-815C-79285FC0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BEBDC-7653-4B05-8220-9D6DE5D4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F61BB-642B-405A-B1B8-01A551FD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5A446-A084-4FCF-8A94-EB24FBFB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6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0AC0-1915-4D2B-96A6-FF6561F1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D5828-6102-4BF8-BAB3-BB8CA9660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46FBC-9CD1-4E27-8B64-F0004B605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B9AF5-17BD-4CBF-89DB-0CD3B5C7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A427D-D8BA-4F2D-A9EE-B46FD69F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77195-85D5-4F60-A3A3-C203F310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4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65E4-4ECE-4AAF-896F-BD6A330C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DA96B3-2666-43AB-BC93-2B40D48ED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F6231-F911-48CC-80C4-26EF1CCE3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16A2F-584B-4A5E-A311-F49E8232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14A68-2763-4D47-A4A0-8BDE1D7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A24F5-75EC-4B08-BF08-68E78DA7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6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63CD0-3ACA-4CE6-8FAC-1938D46F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3BB06-3DE5-4D6D-A776-ADCD37F64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35B71-4873-4936-A763-FC0B849B8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84CF-6349-443B-985F-D3205942A8C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07D7B-C221-48FB-8DE6-FC4367A67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EFAB-E4F8-4091-A958-A6A1E3A20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7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E7002C-EA06-40ED-B026-D3C8E0929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B5AEB7-886C-458B-8CEA-D6EA3D9EE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03B400-26D6-48A6-AA96-F47B245188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03EA66-EC5F-4134-9C60-BF7A29893E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73B9C9-1A50-436D-A81A-92E7937EDA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D4809FBE-BCC3-4A53-A46D-47AC89A07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3.jpeg"/><Relationship Id="rId3" Type="http://schemas.openxmlformats.org/officeDocument/2006/relationships/image" Target="../media/image23.gif"/><Relationship Id="rId7" Type="http://schemas.openxmlformats.org/officeDocument/2006/relationships/image" Target="../media/image27.jpeg"/><Relationship Id="rId12" Type="http://schemas.openxmlformats.org/officeDocument/2006/relationships/image" Target="../media/image32.gif"/><Relationship Id="rId2" Type="http://schemas.openxmlformats.org/officeDocument/2006/relationships/image" Target="../media/image22.jpe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gif"/><Relationship Id="rId15" Type="http://schemas.openxmlformats.org/officeDocument/2006/relationships/image" Target="../media/image35.gif"/><Relationship Id="rId10" Type="http://schemas.openxmlformats.org/officeDocument/2006/relationships/image" Target="../media/image30.gif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f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15D2502-CF58-4725-9504-BE5148A3C2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3200" y="0"/>
            <a:ext cx="12395200" cy="7772400"/>
          </a:xfrm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5AF1CE07-7A41-4E29-ABC7-BE052981E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82369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TAM NÔNG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SEN</a:t>
            </a: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7004CEC7-017F-416F-811C-1B60A5F0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057401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3077" name="TextBox 6">
            <a:extLst>
              <a:ext uri="{FF2B5EF4-FFF2-40B4-BE49-F238E27FC236}">
                <a16:creationId xmlns:a16="http://schemas.microsoft.com/office/drawing/2014/main" id="{2CB6A01C-0313-45D1-933E-2F8EBBCA5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252" y="3429000"/>
            <a:ext cx="958132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Tuyền</a:t>
            </a:r>
            <a:endParaRPr lang="en-US" alt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(3,4,5)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273045-0F22-9611-A491-0A63E7007BA4}"/>
              </a:ext>
            </a:extLst>
          </p:cNvPr>
          <p:cNvCxnSpPr/>
          <p:nvPr/>
        </p:nvCxnSpPr>
        <p:spPr bwMode="auto">
          <a:xfrm>
            <a:off x="5539408" y="988944"/>
            <a:ext cx="16035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i banh">
            <a:extLst>
              <a:ext uri="{FF2B5EF4-FFF2-40B4-BE49-F238E27FC236}">
                <a16:creationId xmlns:a16="http://schemas.microsoft.com/office/drawing/2014/main" id="{27F5B759-79B6-47A8-A2FF-4CE14B71A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97" y="132521"/>
            <a:ext cx="5127677" cy="523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Hình ảnh có liên quan">
            <a:extLst>
              <a:ext uri="{FF2B5EF4-FFF2-40B4-BE49-F238E27FC236}">
                <a16:creationId xmlns:a16="http://schemas.microsoft.com/office/drawing/2014/main" id="{3A63ED2E-911F-48E6-AFBF-582264B82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67" y="132520"/>
            <a:ext cx="5445730" cy="523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D36CE4-59B6-9DE2-CB89-1D9005576963}"/>
              </a:ext>
            </a:extLst>
          </p:cNvPr>
          <p:cNvSpPr txBox="1"/>
          <p:nvPr/>
        </p:nvSpPr>
        <p:spPr>
          <a:xfrm>
            <a:off x="3720346" y="5625775"/>
            <a:ext cx="5003241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29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titled">
            <a:extLst>
              <a:ext uri="{FF2B5EF4-FFF2-40B4-BE49-F238E27FC236}">
                <a16:creationId xmlns:a16="http://schemas.microsoft.com/office/drawing/2014/main" id="{494C42FD-50AD-4C3C-87AC-266EF08A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542282" cy="298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banh tet 03">
            <a:extLst>
              <a:ext uri="{FF2B5EF4-FFF2-40B4-BE49-F238E27FC236}">
                <a16:creationId xmlns:a16="http://schemas.microsoft.com/office/drawing/2014/main" id="{801F729E-99A4-4C89-89B8-71D265C2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46" y="2981738"/>
            <a:ext cx="5184915" cy="292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ách làm thịt kho tàu ngon đậm đà hương vị Việt - YummyDay">
            <a:extLst>
              <a:ext uri="{FF2B5EF4-FFF2-40B4-BE49-F238E27FC236}">
                <a16:creationId xmlns:a16="http://schemas.microsoft.com/office/drawing/2014/main" id="{F57E3412-86A8-B09E-D874-E3C240637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46" y="0"/>
            <a:ext cx="5184915" cy="29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60EBB1-00C8-9C9D-6946-4009AAFA1881}"/>
              </a:ext>
            </a:extLst>
          </p:cNvPr>
          <p:cNvSpPr txBox="1"/>
          <p:nvPr/>
        </p:nvSpPr>
        <p:spPr>
          <a:xfrm>
            <a:off x="3265003" y="5905422"/>
            <a:ext cx="6059758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Cách làm canh khổ qua hầm chay đơn giản, thanh đạm, ít đắng">
            <a:extLst>
              <a:ext uri="{FF2B5EF4-FFF2-40B4-BE49-F238E27FC236}">
                <a16:creationId xmlns:a16="http://schemas.microsoft.com/office/drawing/2014/main" id="{F1614E29-5C87-7C2E-8F3C-E485B956B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81738"/>
            <a:ext cx="5542282" cy="292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972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6355">
            <a:extLst>
              <a:ext uri="{FF2B5EF4-FFF2-40B4-BE49-F238E27FC236}">
                <a16:creationId xmlns:a16="http://schemas.microsoft.com/office/drawing/2014/main" id="{17227DA7-E255-492C-90CF-D5EA914A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8926" y="105102"/>
            <a:ext cx="8602638" cy="557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EDD74E-6C10-34D6-357B-BB7320F4615D}"/>
              </a:ext>
            </a:extLst>
          </p:cNvPr>
          <p:cNvSpPr txBox="1"/>
          <p:nvPr/>
        </p:nvSpPr>
        <p:spPr>
          <a:xfrm>
            <a:off x="2911679" y="5761155"/>
            <a:ext cx="6737131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hao hoa1">
            <a:extLst>
              <a:ext uri="{FF2B5EF4-FFF2-40B4-BE49-F238E27FC236}">
                <a16:creationId xmlns:a16="http://schemas.microsoft.com/office/drawing/2014/main" id="{8DED9FA3-A99E-487D-B8EB-54B4A8D7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0C201555-C86D-4436-BC3D-8540E1424B3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81000"/>
            <a:ext cx="8534400" cy="6019800"/>
            <a:chOff x="-2448" y="816"/>
            <a:chExt cx="5232" cy="3792"/>
          </a:xfrm>
        </p:grpSpPr>
        <p:pic>
          <p:nvPicPr>
            <p:cNvPr id="18441" name="Picture 4" descr="phao hoa 8">
              <a:extLst>
                <a:ext uri="{FF2B5EF4-FFF2-40B4-BE49-F238E27FC236}">
                  <a16:creationId xmlns:a16="http://schemas.microsoft.com/office/drawing/2014/main" id="{6C69AEC1-8AFE-4193-9BF1-83DCE153C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816"/>
              <a:ext cx="5232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5" descr="phao hoa 6">
              <a:extLst>
                <a:ext uri="{FF2B5EF4-FFF2-40B4-BE49-F238E27FC236}">
                  <a16:creationId xmlns:a16="http://schemas.microsoft.com/office/drawing/2014/main" id="{DD319043-EEDE-4840-9A5A-86415CC383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1920"/>
              <a:ext cx="2448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3" name="WordArt 9">
            <a:extLst>
              <a:ext uri="{FF2B5EF4-FFF2-40B4-BE49-F238E27FC236}">
                <a16:creationId xmlns:a16="http://schemas.microsoft.com/office/drawing/2014/main" id="{95B6557F-59E3-4D94-AD10-17213EE620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1" y="5334001"/>
            <a:ext cx="4772025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PHÁO HOA NGÀY TẾT</a:t>
            </a:r>
          </a:p>
        </p:txBody>
      </p:sp>
      <p:pic>
        <p:nvPicPr>
          <p:cNvPr id="18440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EC578C-DC0F-4BFA-B47B-FF6791A55D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326188"/>
            <a:ext cx="10668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BEFF51-1E78-423D-AF33-D3FA68618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27" y="0"/>
            <a:ext cx="12298326" cy="6858000"/>
          </a:xfrm>
          <a:prstGeom prst="rect">
            <a:avLst/>
          </a:prstGeom>
        </p:spPr>
      </p:pic>
      <p:sp>
        <p:nvSpPr>
          <p:cNvPr id="26627" name="Rectangle 9">
            <a:extLst>
              <a:ext uri="{FF2B5EF4-FFF2-40B4-BE49-F238E27FC236}">
                <a16:creationId xmlns:a16="http://schemas.microsoft.com/office/drawing/2014/main" id="{3758EA8E-3A93-4B77-9AE7-9AAE07991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821" y="1811254"/>
            <a:ext cx="821908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ô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3B555A-548B-4FA9-83E6-72F7748F41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326188"/>
            <a:ext cx="1371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A644A3-BF75-2525-C366-2ED8942019F4}"/>
              </a:ext>
            </a:extLst>
          </p:cNvPr>
          <p:cNvSpPr/>
          <p:nvPr/>
        </p:nvSpPr>
        <p:spPr>
          <a:xfrm>
            <a:off x="3072359" y="891094"/>
            <a:ext cx="5940955" cy="993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Ô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BÍ ẨN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4" name="Group 6">
            <a:extLst>
              <a:ext uri="{FF2B5EF4-FFF2-40B4-BE49-F238E27FC236}">
                <a16:creationId xmlns:a16="http://schemas.microsoft.com/office/drawing/2014/main" id="{8E12DC34-B8B5-4F19-85BF-ACCB753FCA21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00200"/>
            <a:ext cx="2743200" cy="2438400"/>
            <a:chOff x="288" y="1008"/>
            <a:chExt cx="1728" cy="1536"/>
          </a:xfrm>
        </p:grpSpPr>
        <p:sp>
          <p:nvSpPr>
            <p:cNvPr id="27726" name="Rectangle 7">
              <a:extLst>
                <a:ext uri="{FF2B5EF4-FFF2-40B4-BE49-F238E27FC236}">
                  <a16:creationId xmlns:a16="http://schemas.microsoft.com/office/drawing/2014/main" id="{FEB34530-A9E2-47EF-98B6-FD255072B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33FF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728" name="Picture 9" descr="cay quat copy">
              <a:extLst>
                <a:ext uri="{FF2B5EF4-FFF2-40B4-BE49-F238E27FC236}">
                  <a16:creationId xmlns:a16="http://schemas.microsoft.com/office/drawing/2014/main" id="{35DFE0CC-B133-485B-BE51-5E6B942885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56"/>
              <a:ext cx="1632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9" name="Group 11">
            <a:extLst>
              <a:ext uri="{FF2B5EF4-FFF2-40B4-BE49-F238E27FC236}">
                <a16:creationId xmlns:a16="http://schemas.microsoft.com/office/drawing/2014/main" id="{C38E2876-5823-4404-8D5C-A3609A8B1BD9}"/>
              </a:ext>
            </a:extLst>
          </p:cNvPr>
          <p:cNvGrpSpPr>
            <a:grpSpLocks/>
          </p:cNvGrpSpPr>
          <p:nvPr/>
        </p:nvGrpSpPr>
        <p:grpSpPr bwMode="auto">
          <a:xfrm>
            <a:off x="2001510" y="1574800"/>
            <a:ext cx="2743200" cy="2438400"/>
            <a:chOff x="-1214" y="1777"/>
            <a:chExt cx="1728" cy="1536"/>
          </a:xfrm>
        </p:grpSpPr>
        <p:sp>
          <p:nvSpPr>
            <p:cNvPr id="27722" name="Rectangle 12">
              <a:extLst>
                <a:ext uri="{FF2B5EF4-FFF2-40B4-BE49-F238E27FC236}">
                  <a16:creationId xmlns:a16="http://schemas.microsoft.com/office/drawing/2014/main" id="{42E95E28-B641-433A-AA83-1F0509CC7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14" y="1777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3333FF"/>
                </a:solidFill>
              </a:endParaRPr>
            </a:p>
          </p:txBody>
        </p:sp>
        <p:sp>
          <p:nvSpPr>
            <p:cNvPr id="27723" name="WordArt 13">
              <a:extLst>
                <a:ext uri="{FF2B5EF4-FFF2-40B4-BE49-F238E27FC236}">
                  <a16:creationId xmlns:a16="http://schemas.microsoft.com/office/drawing/2014/main" id="{A7B70F23-04F7-4EC3-94C0-760AE8211F5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059" y="2309"/>
              <a:ext cx="141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gì lá nhỏ </a:t>
              </a:r>
            </a:p>
            <a:p>
              <a:pPr algn="ctr"/>
              <a:r>
                <a:rPr lang="vi-VN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nó xinh xinh</a:t>
              </a:r>
            </a:p>
            <a:p>
              <a:pPr algn="ctr"/>
              <a:r>
                <a:rPr lang="vi-VN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 tươi trĩu cành</a:t>
              </a:r>
            </a:p>
            <a:p>
              <a:pPr algn="ctr"/>
              <a:r>
                <a:rPr lang="vi-VN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 trong ngày Tết ?</a:t>
              </a:r>
              <a:endPara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724" name="Picture 14" descr="duck4[1]">
              <a:extLst>
                <a:ext uri="{FF2B5EF4-FFF2-40B4-BE49-F238E27FC236}">
                  <a16:creationId xmlns:a16="http://schemas.microsoft.com/office/drawing/2014/main" id="{A4EE0929-9338-4CC9-AC88-F826A8FA30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" y="1885"/>
              <a:ext cx="4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5" name="WordArt 15">
              <a:extLst>
                <a:ext uri="{FF2B5EF4-FFF2-40B4-BE49-F238E27FC236}">
                  <a16:creationId xmlns:a16="http://schemas.microsoft.com/office/drawing/2014/main" id="{4F46C64A-0EFB-4EB4-B482-DD3C1E3E7F8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138" y="1875"/>
              <a:ext cx="612" cy="34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sz="2000" kern="10" dirty="0" err="1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</a:t>
              </a:r>
              <a:r>
                <a:rPr lang="en-US" sz="20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 </a:t>
              </a:r>
              <a:r>
                <a:rPr lang="en-US" sz="2000" kern="10" dirty="0" err="1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bé</a:t>
              </a:r>
              <a:r>
                <a:rPr lang="en-US" sz="20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 ?</a:t>
              </a:r>
            </a:p>
          </p:txBody>
        </p:sp>
      </p:grpSp>
      <p:grpSp>
        <p:nvGrpSpPr>
          <p:cNvPr id="12304" name="Group 16">
            <a:extLst>
              <a:ext uri="{FF2B5EF4-FFF2-40B4-BE49-F238E27FC236}">
                <a16:creationId xmlns:a16="http://schemas.microsoft.com/office/drawing/2014/main" id="{C00984A3-CC7B-400E-A31A-FFCF58CD6198}"/>
              </a:ext>
            </a:extLst>
          </p:cNvPr>
          <p:cNvGrpSpPr>
            <a:grpSpLocks/>
          </p:cNvGrpSpPr>
          <p:nvPr/>
        </p:nvGrpSpPr>
        <p:grpSpPr bwMode="auto">
          <a:xfrm>
            <a:off x="1999923" y="1616077"/>
            <a:ext cx="2743200" cy="2438400"/>
            <a:chOff x="-1029" y="4200"/>
            <a:chExt cx="1728" cy="1536"/>
          </a:xfrm>
        </p:grpSpPr>
        <p:sp>
          <p:nvSpPr>
            <p:cNvPr id="12305" name="Rectangle 17">
              <a:extLst>
                <a:ext uri="{FF2B5EF4-FFF2-40B4-BE49-F238E27FC236}">
                  <a16:creationId xmlns:a16="http://schemas.microsoft.com/office/drawing/2014/main" id="{75BED6BA-91B9-48B7-9989-4C869C7CE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9" y="4200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21" name="WordArt 18">
              <a:extLst>
                <a:ext uri="{FF2B5EF4-FFF2-40B4-BE49-F238E27FC236}">
                  <a16:creationId xmlns:a16="http://schemas.microsoft.com/office/drawing/2014/main" id="{0787824E-CE7D-49B2-B53A-AFF7D533428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349" y="4587"/>
              <a:ext cx="43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307" name="Group 19">
            <a:extLst>
              <a:ext uri="{FF2B5EF4-FFF2-40B4-BE49-F238E27FC236}">
                <a16:creationId xmlns:a16="http://schemas.microsoft.com/office/drawing/2014/main" id="{94DC5410-09FE-40CA-9AB6-769F15D0677F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590676"/>
            <a:ext cx="2743200" cy="2447925"/>
            <a:chOff x="2016" y="1002"/>
            <a:chExt cx="1728" cy="1542"/>
          </a:xfrm>
        </p:grpSpPr>
        <p:sp>
          <p:nvSpPr>
            <p:cNvPr id="27716" name="Rectangle 20">
              <a:extLst>
                <a:ext uri="{FF2B5EF4-FFF2-40B4-BE49-F238E27FC236}">
                  <a16:creationId xmlns:a16="http://schemas.microsoft.com/office/drawing/2014/main" id="{D833205A-B2F8-4A47-9782-55AA0CED6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2"/>
              <a:ext cx="1728" cy="154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17" name="Group 21">
              <a:extLst>
                <a:ext uri="{FF2B5EF4-FFF2-40B4-BE49-F238E27FC236}">
                  <a16:creationId xmlns:a16="http://schemas.microsoft.com/office/drawing/2014/main" id="{493479F3-100E-4D55-909C-491313363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104"/>
              <a:ext cx="1536" cy="1344"/>
              <a:chOff x="2064" y="1056"/>
              <a:chExt cx="1632" cy="1440"/>
            </a:xfrm>
          </p:grpSpPr>
          <p:pic>
            <p:nvPicPr>
              <p:cNvPr id="27718" name="Picture 22" descr="ban chung1">
                <a:extLst>
                  <a:ext uri="{FF2B5EF4-FFF2-40B4-BE49-F238E27FC236}">
                    <a16:creationId xmlns:a16="http://schemas.microsoft.com/office/drawing/2014/main" id="{50924B2B-D041-40FE-B164-B63AEC1722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19" name="WordArt 23">
                <a:extLst>
                  <a:ext uri="{FF2B5EF4-FFF2-40B4-BE49-F238E27FC236}">
                    <a16:creationId xmlns:a16="http://schemas.microsoft.com/office/drawing/2014/main" id="{24CBE2C6-8427-4B4F-BD6A-28DC04D9947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208" y="2160"/>
                <a:ext cx="129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20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Bánh chưng</a:t>
                </a:r>
                <a:endParaRPr lang="en-US" sz="20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312" name="Group 24">
            <a:extLst>
              <a:ext uri="{FF2B5EF4-FFF2-40B4-BE49-F238E27FC236}">
                <a16:creationId xmlns:a16="http://schemas.microsoft.com/office/drawing/2014/main" id="{25237DBE-68BF-41EF-A8A8-B0121C84B5D1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2016" y="1008"/>
            <a:chExt cx="1728" cy="1536"/>
          </a:xfrm>
        </p:grpSpPr>
        <p:sp>
          <p:nvSpPr>
            <p:cNvPr id="27712" name="Rectangle 25">
              <a:extLst>
                <a:ext uri="{FF2B5EF4-FFF2-40B4-BE49-F238E27FC236}">
                  <a16:creationId xmlns:a16="http://schemas.microsoft.com/office/drawing/2014/main" id="{00C94861-B8B8-4482-A605-52EA038D9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3" name="WordArt 26">
              <a:extLst>
                <a:ext uri="{FF2B5EF4-FFF2-40B4-BE49-F238E27FC236}">
                  <a16:creationId xmlns:a16="http://schemas.microsoft.com/office/drawing/2014/main" id="{9B34DE7E-BA3B-4AA2-B191-0976E76EF3E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08" y="1488"/>
              <a:ext cx="1392" cy="67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Lá dong xanh đặt dưới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Nếp hoa vàng trải ra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Cho đỗ rồi cho thịt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Lạt mềm buộc chéo hoa.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FFFFFF"/>
                    </a:gs>
                    <a:gs pos="100000">
                      <a:srgbClr val="FFCCFF"/>
                    </a:gs>
                  </a:gsLst>
                  <a:lin ang="18900000" scaled="1"/>
                </a:gradFill>
                <a:cs typeface="Arial" panose="020B0604020202020204" pitchFamily="34" charset="0"/>
              </a:endParaRPr>
            </a:p>
          </p:txBody>
        </p:sp>
        <p:sp>
          <p:nvSpPr>
            <p:cNvPr id="27714" name="WordArt 27">
              <a:extLst>
                <a:ext uri="{FF2B5EF4-FFF2-40B4-BE49-F238E27FC236}">
                  <a16:creationId xmlns:a16="http://schemas.microsoft.com/office/drawing/2014/main" id="{DCC9EDA2-F1EC-4E69-BA01-9610AB833A8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2160"/>
              <a:ext cx="984" cy="288"/>
            </a:xfrm>
            <a:prstGeom prst="rect">
              <a:avLst/>
            </a:prstGeom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CCFF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Là bánh gì ?</a:t>
              </a:r>
            </a:p>
          </p:txBody>
        </p:sp>
        <p:pic>
          <p:nvPicPr>
            <p:cNvPr id="27715" name="Picture 28" descr="19">
              <a:extLst>
                <a:ext uri="{FF2B5EF4-FFF2-40B4-BE49-F238E27FC236}">
                  <a16:creationId xmlns:a16="http://schemas.microsoft.com/office/drawing/2014/main" id="{516000F5-17BC-4FE2-ADF3-DA9B0F3578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056"/>
              <a:ext cx="624" cy="528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7" name="Group 29">
            <a:extLst>
              <a:ext uri="{FF2B5EF4-FFF2-40B4-BE49-F238E27FC236}">
                <a16:creationId xmlns:a16="http://schemas.microsoft.com/office/drawing/2014/main" id="{3AB6D01D-EEE0-466D-8F34-8DFAC0C1B759}"/>
              </a:ext>
            </a:extLst>
          </p:cNvPr>
          <p:cNvGrpSpPr>
            <a:grpSpLocks/>
          </p:cNvGrpSpPr>
          <p:nvPr/>
        </p:nvGrpSpPr>
        <p:grpSpPr bwMode="auto">
          <a:xfrm>
            <a:off x="4737101" y="1576388"/>
            <a:ext cx="2743200" cy="2438400"/>
            <a:chOff x="3389" y="561"/>
            <a:chExt cx="1728" cy="1536"/>
          </a:xfrm>
        </p:grpSpPr>
        <p:sp>
          <p:nvSpPr>
            <p:cNvPr id="27710" name="Rectangle 30">
              <a:extLst>
                <a:ext uri="{FF2B5EF4-FFF2-40B4-BE49-F238E27FC236}">
                  <a16:creationId xmlns:a16="http://schemas.microsoft.com/office/drawing/2014/main" id="{588B4997-8638-4C7A-BEE5-C76B8A38B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9" y="561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1" name="WordArt 31" descr="Oak">
              <a:extLst>
                <a:ext uri="{FF2B5EF4-FFF2-40B4-BE49-F238E27FC236}">
                  <a16:creationId xmlns:a16="http://schemas.microsoft.com/office/drawing/2014/main" id="{5A0577BC-BF15-4F26-84C9-86FB2E87400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957" y="1065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 dirty="0">
                  <a:ln w="9525">
                    <a:round/>
                    <a:headEnd/>
                    <a:tailEnd/>
                  </a:ln>
                  <a:blipFill dpi="0" rotWithShape="0">
                    <a:blip r:embed="rId6"/>
                    <a:srcRect/>
                    <a:tile tx="0" ty="0" sx="100000" sy="100000" flip="none" algn="tl"/>
                  </a:blipFill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320" name="Group 32">
            <a:extLst>
              <a:ext uri="{FF2B5EF4-FFF2-40B4-BE49-F238E27FC236}">
                <a16:creationId xmlns:a16="http://schemas.microsoft.com/office/drawing/2014/main" id="{C0D6446A-33E2-46C5-A280-27661903A359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6" name="Rectangle 33">
              <a:extLst>
                <a:ext uri="{FF2B5EF4-FFF2-40B4-BE49-F238E27FC236}">
                  <a16:creationId xmlns:a16="http://schemas.microsoft.com/office/drawing/2014/main" id="{00665FF9-BA88-4D47-8EFD-5300C4895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07" name="Group 34">
              <a:extLst>
                <a:ext uri="{FF2B5EF4-FFF2-40B4-BE49-F238E27FC236}">
                  <a16:creationId xmlns:a16="http://schemas.microsoft.com/office/drawing/2014/main" id="{04FC1EFC-5350-42B6-A655-47A0F063CD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27708" name="Picture 35" descr="hoa mai">
                <a:extLst>
                  <a:ext uri="{FF2B5EF4-FFF2-40B4-BE49-F238E27FC236}">
                    <a16:creationId xmlns:a16="http://schemas.microsoft.com/office/drawing/2014/main" id="{D46988C4-72A1-469C-A767-63D2773677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09" name="WordArt 36">
                <a:extLst>
                  <a:ext uri="{FF2B5EF4-FFF2-40B4-BE49-F238E27FC236}">
                    <a16:creationId xmlns:a16="http://schemas.microsoft.com/office/drawing/2014/main" id="{267AB4E3-AA03-4AE4-827A-851FFA88166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  <p:grpSp>
        <p:nvGrpSpPr>
          <p:cNvPr id="12325" name="Group 37">
            <a:extLst>
              <a:ext uri="{FF2B5EF4-FFF2-40B4-BE49-F238E27FC236}">
                <a16:creationId xmlns:a16="http://schemas.microsoft.com/office/drawing/2014/main" id="{AB73B850-E45D-400E-B47D-6ECBA34899DB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2" name="Rectangle 38">
              <a:extLst>
                <a:ext uri="{FF2B5EF4-FFF2-40B4-BE49-F238E27FC236}">
                  <a16:creationId xmlns:a16="http://schemas.microsoft.com/office/drawing/2014/main" id="{D31CFB4C-17BC-4649-A8A7-26927851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03" name="WordArt 39">
              <a:extLst>
                <a:ext uri="{FF2B5EF4-FFF2-40B4-BE49-F238E27FC236}">
                  <a16:creationId xmlns:a16="http://schemas.microsoft.com/office/drawing/2014/main" id="{AC40813E-F0D1-4712-A494-915473136F2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984" y="1632"/>
              <a:ext cx="1386" cy="81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 ngoài Bắc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trong Nam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nhỏ màu vàng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Cùng vui đón Tết ?</a:t>
              </a:r>
            </a:p>
          </p:txBody>
        </p:sp>
        <p:sp>
          <p:nvSpPr>
            <p:cNvPr id="27704" name="WordArt 40">
              <a:extLst>
                <a:ext uri="{FF2B5EF4-FFF2-40B4-BE49-F238E27FC236}">
                  <a16:creationId xmlns:a16="http://schemas.microsoft.com/office/drawing/2014/main" id="{EE227FBF-BFB4-4E8A-8FE0-4C3F4B5008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56" y="1056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FadeRigh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pic>
          <p:nvPicPr>
            <p:cNvPr id="27705" name="Picture 41" descr="14">
              <a:extLst>
                <a:ext uri="{FF2B5EF4-FFF2-40B4-BE49-F238E27FC236}">
                  <a16:creationId xmlns:a16="http://schemas.microsoft.com/office/drawing/2014/main" id="{D88FA46D-AAF1-4926-8768-CC01E72FD3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56"/>
              <a:ext cx="61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0" name="Group 42">
            <a:extLst>
              <a:ext uri="{FF2B5EF4-FFF2-40B4-BE49-F238E27FC236}">
                <a16:creationId xmlns:a16="http://schemas.microsoft.com/office/drawing/2014/main" id="{E9CDD276-1723-4038-BEA9-F77A850B9F2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12331" name="Rectangle 43">
              <a:extLst>
                <a:ext uri="{FF2B5EF4-FFF2-40B4-BE49-F238E27FC236}">
                  <a16:creationId xmlns:a16="http://schemas.microsoft.com/office/drawing/2014/main" id="{2DE197E0-F244-446D-BC4A-B25447463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01" name="WordArt 44">
              <a:extLst>
                <a:ext uri="{FF2B5EF4-FFF2-40B4-BE49-F238E27FC236}">
                  <a16:creationId xmlns:a16="http://schemas.microsoft.com/office/drawing/2014/main" id="{40A6B4B5-0788-4C92-A7AC-A4598A2597E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333" name="Group 45">
            <a:extLst>
              <a:ext uri="{FF2B5EF4-FFF2-40B4-BE49-F238E27FC236}">
                <a16:creationId xmlns:a16="http://schemas.microsoft.com/office/drawing/2014/main" id="{DA4A2EF2-0D09-4690-8E74-56ED86C3A41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92"/>
            <a:chExt cx="1728" cy="1536"/>
          </a:xfrm>
        </p:grpSpPr>
        <p:sp>
          <p:nvSpPr>
            <p:cNvPr id="27697" name="Rectangle 46">
              <a:extLst>
                <a:ext uri="{FF2B5EF4-FFF2-40B4-BE49-F238E27FC236}">
                  <a16:creationId xmlns:a16="http://schemas.microsoft.com/office/drawing/2014/main" id="{39EBB0EB-9BB2-4287-96CC-002DC050F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92"/>
              <a:ext cx="1728" cy="1536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0066"/>
                </a:solidFill>
              </a:endParaRPr>
            </a:p>
          </p:txBody>
        </p:sp>
        <p:pic>
          <p:nvPicPr>
            <p:cNvPr id="27698" name="Picture 47" descr="hoa dao 2">
              <a:extLst>
                <a:ext uri="{FF2B5EF4-FFF2-40B4-BE49-F238E27FC236}">
                  <a16:creationId xmlns:a16="http://schemas.microsoft.com/office/drawing/2014/main" id="{C79432D7-EB9C-4634-99F9-DFCD51789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688"/>
              <a:ext cx="1536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9" name="WordArt 48">
              <a:extLst>
                <a:ext uri="{FF2B5EF4-FFF2-40B4-BE49-F238E27FC236}">
                  <a16:creationId xmlns:a16="http://schemas.microsoft.com/office/drawing/2014/main" id="{8118A17F-6FB6-4839-AC53-C41FEA29EF9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8" y="2776"/>
              <a:ext cx="1134" cy="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</a:t>
              </a:r>
            </a:p>
          </p:txBody>
        </p:sp>
      </p:grpSp>
      <p:grpSp>
        <p:nvGrpSpPr>
          <p:cNvPr id="12337" name="Group 49">
            <a:extLst>
              <a:ext uri="{FF2B5EF4-FFF2-40B4-BE49-F238E27FC236}">
                <a16:creationId xmlns:a16="http://schemas.microsoft.com/office/drawing/2014/main" id="{193C1588-8D3A-47C4-B922-8C0F639C7A1F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27693" name="Rectangle 50">
              <a:extLst>
                <a:ext uri="{FF2B5EF4-FFF2-40B4-BE49-F238E27FC236}">
                  <a16:creationId xmlns:a16="http://schemas.microsoft.com/office/drawing/2014/main" id="{F71CDB25-3F44-4CF9-8587-2DC7DE5CC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chemeClr val="hlink"/>
                </a:solidFill>
              </a:endParaRPr>
            </a:p>
          </p:txBody>
        </p:sp>
        <p:sp>
          <p:nvSpPr>
            <p:cNvPr id="27694" name="WordArt 51">
              <a:extLst>
                <a:ext uri="{FF2B5EF4-FFF2-40B4-BE49-F238E27FC236}">
                  <a16:creationId xmlns:a16="http://schemas.microsoft.com/office/drawing/2014/main" id="{9CC5589A-8CE3-417D-866E-1A78E46B134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" y="2688"/>
              <a:ext cx="864" cy="24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kern="10" spc="-18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95" name="WordArt 52">
              <a:extLst>
                <a:ext uri="{FF2B5EF4-FFF2-40B4-BE49-F238E27FC236}">
                  <a16:creationId xmlns:a16="http://schemas.microsoft.com/office/drawing/2014/main" id="{9437291A-01C3-4E76-82BD-52C18AE3EDE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" y="3216"/>
              <a:ext cx="1434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nho nhỏ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màu hồng tươi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Hễ thấy hoa cười 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Đúng là Tết đến?</a:t>
              </a:r>
              <a:endParaRPr lang="en-US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pic>
          <p:nvPicPr>
            <p:cNvPr id="27696" name="Picture 53" descr="IMG0-33">
              <a:extLst>
                <a:ext uri="{FF2B5EF4-FFF2-40B4-BE49-F238E27FC236}">
                  <a16:creationId xmlns:a16="http://schemas.microsoft.com/office/drawing/2014/main" id="{1A183CAD-D819-4008-9FF7-6EA7638F8D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544"/>
              <a:ext cx="55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42" name="Group 54">
            <a:extLst>
              <a:ext uri="{FF2B5EF4-FFF2-40B4-BE49-F238E27FC236}">
                <a16:creationId xmlns:a16="http://schemas.microsoft.com/office/drawing/2014/main" id="{9D73EFF7-301B-485C-BFDC-9549FDE4D0A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12343" name="Rectangle 55">
              <a:extLst>
                <a:ext uri="{FF2B5EF4-FFF2-40B4-BE49-F238E27FC236}">
                  <a16:creationId xmlns:a16="http://schemas.microsoft.com/office/drawing/2014/main" id="{A6639480-C8CE-4058-86E5-EFC5C0630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7692" name="WordArt 56">
              <a:extLst>
                <a:ext uri="{FF2B5EF4-FFF2-40B4-BE49-F238E27FC236}">
                  <a16:creationId xmlns:a16="http://schemas.microsoft.com/office/drawing/2014/main" id="{826353A6-3F64-43BD-BFD7-D18B9188FE7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2345" name="Group 57">
            <a:extLst>
              <a:ext uri="{FF2B5EF4-FFF2-40B4-BE49-F238E27FC236}">
                <a16:creationId xmlns:a16="http://schemas.microsoft.com/office/drawing/2014/main" id="{6B2F3A14-C093-4141-8779-4ABCC5366ECD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27688" name="Rectangle 58">
              <a:extLst>
                <a:ext uri="{FF2B5EF4-FFF2-40B4-BE49-F238E27FC236}">
                  <a16:creationId xmlns:a16="http://schemas.microsoft.com/office/drawing/2014/main" id="{1C26D0B3-99D3-4A3B-A97E-014284087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9" name="Picture 59" descr="Dua-hau">
              <a:extLst>
                <a:ext uri="{FF2B5EF4-FFF2-40B4-BE49-F238E27FC236}">
                  <a16:creationId xmlns:a16="http://schemas.microsoft.com/office/drawing/2014/main" id="{89A927C4-53FA-4CB6-91F3-49B0357D1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640"/>
              <a:ext cx="153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0" name="WordArt 60">
              <a:extLst>
                <a:ext uri="{FF2B5EF4-FFF2-40B4-BE49-F238E27FC236}">
                  <a16:creationId xmlns:a16="http://schemas.microsoft.com/office/drawing/2014/main" id="{5CF007CD-F47B-40A3-9899-0B319248A51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3312"/>
              <a:ext cx="960" cy="2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cs typeface="Arial" panose="020B0604020202020204" pitchFamily="34" charset="0"/>
                </a:rPr>
                <a:t>Quả dưa hấu</a:t>
              </a:r>
              <a:endPara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349" name="Group 61">
            <a:extLst>
              <a:ext uri="{FF2B5EF4-FFF2-40B4-BE49-F238E27FC236}">
                <a16:creationId xmlns:a16="http://schemas.microsoft.com/office/drawing/2014/main" id="{8CAAC9C0-A296-48FB-B118-F5CB1596BF26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0" name="Rectangle 62">
              <a:extLst>
                <a:ext uri="{FF2B5EF4-FFF2-40B4-BE49-F238E27FC236}">
                  <a16:creationId xmlns:a16="http://schemas.microsoft.com/office/drawing/2014/main" id="{D7B5A994-9D60-44E1-BCAC-125826425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5" name="WordArt 63">
              <a:extLst>
                <a:ext uri="{FF2B5EF4-FFF2-40B4-BE49-F238E27FC236}">
                  <a16:creationId xmlns:a16="http://schemas.microsoft.com/office/drawing/2014/main" id="{9A9C704A-E877-4AA0-9D7D-9A715A631AA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64" y="2640"/>
              <a:ext cx="864" cy="24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86" name="WordArt 64">
              <a:extLst>
                <a:ext uri="{FF2B5EF4-FFF2-40B4-BE49-F238E27FC236}">
                  <a16:creationId xmlns:a16="http://schemas.microsoft.com/office/drawing/2014/main" id="{75BAF2A0-D579-419A-9A83-538791D4582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56" y="3120"/>
              <a:ext cx="1248" cy="8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gì ruột đỏ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Lay láy hạt đen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Bé nếm thử xem 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 ơi là ngọt ?</a:t>
              </a:r>
              <a:endPara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687" name="Picture 65" descr="cehayfever">
              <a:extLst>
                <a:ext uri="{FF2B5EF4-FFF2-40B4-BE49-F238E27FC236}">
                  <a16:creationId xmlns:a16="http://schemas.microsoft.com/office/drawing/2014/main" id="{FB1D7FA6-F0DE-4A53-A44E-7E614B2F0A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44"/>
              <a:ext cx="67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54" name="Group 66">
            <a:extLst>
              <a:ext uri="{FF2B5EF4-FFF2-40B4-BE49-F238E27FC236}">
                <a16:creationId xmlns:a16="http://schemas.microsoft.com/office/drawing/2014/main" id="{4B6A7DFB-1B85-4EB6-AD6D-5507FEEE9104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5" name="Rectangle 67">
              <a:extLst>
                <a:ext uri="{FF2B5EF4-FFF2-40B4-BE49-F238E27FC236}">
                  <a16:creationId xmlns:a16="http://schemas.microsoft.com/office/drawing/2014/main" id="{EB28C7C0-8E28-45E3-916C-C72781B01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3" name="WordArt 68">
              <a:extLst>
                <a:ext uri="{FF2B5EF4-FFF2-40B4-BE49-F238E27FC236}">
                  <a16:creationId xmlns:a16="http://schemas.microsoft.com/office/drawing/2014/main" id="{B61E8B44-489F-46CF-BBD9-7788247926C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  <a:contourClr>
                  <a:srgbClr val="FF3399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2357" name="Group 69">
            <a:extLst>
              <a:ext uri="{FF2B5EF4-FFF2-40B4-BE49-F238E27FC236}">
                <a16:creationId xmlns:a16="http://schemas.microsoft.com/office/drawing/2014/main" id="{9343E363-127E-4C06-B76B-FD876DCE42AA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9" name="Rectangle 70">
              <a:extLst>
                <a:ext uri="{FF2B5EF4-FFF2-40B4-BE49-F238E27FC236}">
                  <a16:creationId xmlns:a16="http://schemas.microsoft.com/office/drawing/2014/main" id="{686D17A1-0381-4069-9342-2DBE7B915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0" name="Picture 71" descr="phao hoa3">
              <a:extLst>
                <a:ext uri="{FF2B5EF4-FFF2-40B4-BE49-F238E27FC236}">
                  <a16:creationId xmlns:a16="http://schemas.microsoft.com/office/drawing/2014/main" id="{74286B8A-DBE9-4C61-B2AE-D9DC1D32C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640"/>
              <a:ext cx="1584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1" name="WordArt 72" descr="Narrow vertical">
              <a:extLst>
                <a:ext uri="{FF2B5EF4-FFF2-40B4-BE49-F238E27FC236}">
                  <a16:creationId xmlns:a16="http://schemas.microsoft.com/office/drawing/2014/main" id="{2A6FE9F5-204E-43AE-9860-FE8616604E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3696"/>
              <a:ext cx="912" cy="240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Pháo hoa</a:t>
              </a:r>
            </a:p>
          </p:txBody>
        </p:sp>
      </p:grpSp>
      <p:grpSp>
        <p:nvGrpSpPr>
          <p:cNvPr id="12361" name="Group 73">
            <a:extLst>
              <a:ext uri="{FF2B5EF4-FFF2-40B4-BE49-F238E27FC236}">
                <a16:creationId xmlns:a16="http://schemas.microsoft.com/office/drawing/2014/main" id="{F9C91B97-AB0E-42E5-8D83-85413DC798A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5" name="Rectangle 74">
              <a:extLst>
                <a:ext uri="{FF2B5EF4-FFF2-40B4-BE49-F238E27FC236}">
                  <a16:creationId xmlns:a16="http://schemas.microsoft.com/office/drawing/2014/main" id="{65C8AC01-19B3-4F30-8304-93E58769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6" name="WordArt 75">
              <a:extLst>
                <a:ext uri="{FF2B5EF4-FFF2-40B4-BE49-F238E27FC236}">
                  <a16:creationId xmlns:a16="http://schemas.microsoft.com/office/drawing/2014/main" id="{709869AF-1555-47C5-A28D-C4401C3BE9D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2688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77" name="WordArt 76" descr="Narrow vertical">
              <a:extLst>
                <a:ext uri="{FF2B5EF4-FFF2-40B4-BE49-F238E27FC236}">
                  <a16:creationId xmlns:a16="http://schemas.microsoft.com/office/drawing/2014/main" id="{3E220F0F-5A7B-4972-9A80-7AFB1B65D2A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88" y="2880"/>
              <a:ext cx="1536" cy="1056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Sự kiện gì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nổi bật nhất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trong đêm giao thừa ?</a:t>
              </a:r>
            </a:p>
          </p:txBody>
        </p:sp>
        <p:pic>
          <p:nvPicPr>
            <p:cNvPr id="27678" name="Picture 77" descr="8731-001-01-1062">
              <a:extLst>
                <a:ext uri="{FF2B5EF4-FFF2-40B4-BE49-F238E27FC236}">
                  <a16:creationId xmlns:a16="http://schemas.microsoft.com/office/drawing/2014/main" id="{3509040D-A6A8-40F7-897C-A0D1C67400F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592"/>
              <a:ext cx="59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66" name="Group 78">
            <a:extLst>
              <a:ext uri="{FF2B5EF4-FFF2-40B4-BE49-F238E27FC236}">
                <a16:creationId xmlns:a16="http://schemas.microsoft.com/office/drawing/2014/main" id="{126E269C-26DB-4435-92B5-5103A3F9D984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3" name="Rectangle 79">
              <a:extLst>
                <a:ext uri="{FF2B5EF4-FFF2-40B4-BE49-F238E27FC236}">
                  <a16:creationId xmlns:a16="http://schemas.microsoft.com/office/drawing/2014/main" id="{7D484B0F-BB07-4EF3-AC3C-6933DD005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4" name="WordArt 80">
              <a:extLst>
                <a:ext uri="{FF2B5EF4-FFF2-40B4-BE49-F238E27FC236}">
                  <a16:creationId xmlns:a16="http://schemas.microsoft.com/office/drawing/2014/main" id="{BAE82302-D41E-4E28-9822-315743A1787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7669" name="Group 83">
            <a:extLst>
              <a:ext uri="{FF2B5EF4-FFF2-40B4-BE49-F238E27FC236}">
                <a16:creationId xmlns:a16="http://schemas.microsoft.com/office/drawing/2014/main" id="{54B8311A-FC90-480D-AF3B-9031B1C335F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57200"/>
            <a:ext cx="6324600" cy="914400"/>
            <a:chOff x="2016" y="240"/>
            <a:chExt cx="3168" cy="576"/>
          </a:xfrm>
        </p:grpSpPr>
        <p:sp>
          <p:nvSpPr>
            <p:cNvPr id="27671" name="Rectangle 4" descr="Medium wood">
              <a:extLst>
                <a:ext uri="{FF2B5EF4-FFF2-40B4-BE49-F238E27FC236}">
                  <a16:creationId xmlns:a16="http://schemas.microsoft.com/office/drawing/2014/main" id="{275DF3DE-EF3F-47F8-AC76-99D0060FD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16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2" name="WordArt 81">
              <a:extLst>
                <a:ext uri="{FF2B5EF4-FFF2-40B4-BE49-F238E27FC236}">
                  <a16:creationId xmlns:a16="http://schemas.microsoft.com/office/drawing/2014/main" id="{C01B00D9-9E86-4918-9970-C8D52E3DE12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 dirty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Trò chơi: "Ô SỐ BÍ ẨN"</a:t>
              </a:r>
              <a:endParaRPr lang="en-US" sz="2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2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4" dur="1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5" dur="1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20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nh dep ">
            <a:extLst>
              <a:ext uri="{FF2B5EF4-FFF2-40B4-BE49-F238E27FC236}">
                <a16:creationId xmlns:a16="http://schemas.microsoft.com/office/drawing/2014/main" id="{1790F709-FF92-4368-82F0-27BED04EE1F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951028-37D5-3837-8619-99ACF6CF3748}"/>
              </a:ext>
            </a:extLst>
          </p:cNvPr>
          <p:cNvSpPr/>
          <p:nvPr/>
        </p:nvSpPr>
        <p:spPr>
          <a:xfrm>
            <a:off x="2532993" y="2941983"/>
            <a:ext cx="7304690" cy="120594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TRANH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9+ Hình Ảnh Tết Đẹp Rộn Ràng, Rực Rỡ Không Thể Bỏ Lỡ">
            <a:extLst>
              <a:ext uri="{FF2B5EF4-FFF2-40B4-BE49-F238E27FC236}">
                <a16:creationId xmlns:a16="http://schemas.microsoft.com/office/drawing/2014/main" id="{2B95D2F6-BD63-FD06-4219-A05DCCF12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17" y="0"/>
            <a:ext cx="90379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64CC08-7A97-72A1-74C2-DD54F86A97E5}"/>
              </a:ext>
            </a:extLst>
          </p:cNvPr>
          <p:cNvSpPr txBox="1"/>
          <p:nvPr/>
        </p:nvSpPr>
        <p:spPr>
          <a:xfrm>
            <a:off x="503582" y="3044279"/>
            <a:ext cx="2438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85967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10 hình ảnh mâm ngũ quả ngày Tết cực đẹp">
            <a:extLst>
              <a:ext uri="{FF2B5EF4-FFF2-40B4-BE49-F238E27FC236}">
                <a16:creationId xmlns:a16="http://schemas.microsoft.com/office/drawing/2014/main" id="{3BF9B780-E0A2-0868-2A9C-E077C1415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39" y="0"/>
            <a:ext cx="89054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C0B2AC-3A2F-7798-4818-27C84817CA8A}"/>
              </a:ext>
            </a:extLst>
          </p:cNvPr>
          <p:cNvSpPr txBox="1"/>
          <p:nvPr/>
        </p:nvSpPr>
        <p:spPr>
          <a:xfrm>
            <a:off x="503582" y="3044279"/>
            <a:ext cx="2438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188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4EB95-C16B-4F6A-9AF6-052C1D223B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532"/>
            <a:ext cx="12132732" cy="6739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F14ECB-2ABB-4BAD-A44A-904CB9BD8F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âhah">
            <a:hlinkClick r:id="" action="ppaction://media"/>
            <a:extLst>
              <a:ext uri="{FF2B5EF4-FFF2-40B4-BE49-F238E27FC236}">
                <a16:creationId xmlns:a16="http://schemas.microsoft.com/office/drawing/2014/main" id="{B518F71E-2042-4059-84D2-6B898957C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72065" y="2577214"/>
            <a:ext cx="406400" cy="406400"/>
          </a:xfrm>
          <a:prstGeom prst="rect">
            <a:avLst/>
          </a:prstGeom>
        </p:spPr>
      </p:pic>
      <p:pic>
        <p:nvPicPr>
          <p:cNvPr id="3" name="Sap-den-tet-roi-Be-Bao-Ngu">
            <a:hlinkClick r:id="" action="ppaction://media"/>
            <a:extLst>
              <a:ext uri="{FF2B5EF4-FFF2-40B4-BE49-F238E27FC236}">
                <a16:creationId xmlns:a16="http://schemas.microsoft.com/office/drawing/2014/main" id="{169CBD1A-5848-4348-1AE4-D73779B30D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86399" y="3904193"/>
            <a:ext cx="1211145" cy="121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5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18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4EB95-C16B-4F6A-9AF6-052C1D223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2732" cy="6739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F14ECB-2ABB-4BAD-A44A-904CB9BD8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366" y="298361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NGÀY TẾT NGUYÊN DÁN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âhah">
            <a:hlinkClick r:id="" action="ppaction://media"/>
            <a:extLst>
              <a:ext uri="{FF2B5EF4-FFF2-40B4-BE49-F238E27FC236}">
                <a16:creationId xmlns:a16="http://schemas.microsoft.com/office/drawing/2014/main" id="{B518F71E-2042-4059-84D2-6B898957C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72065" y="25772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81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âm ngũ quả ngày Tết 2023: Ý nghĩa, cách sắp xếp đúng">
            <a:extLst>
              <a:ext uri="{FF2B5EF4-FFF2-40B4-BE49-F238E27FC236}">
                <a16:creationId xmlns:a16="http://schemas.microsoft.com/office/drawing/2014/main" id="{FA5DC28E-03FE-C2A1-9635-242AD6AF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0058400" cy="565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B90A04-D44E-4E99-1077-C989CA152186}"/>
              </a:ext>
            </a:extLst>
          </p:cNvPr>
          <p:cNvSpPr txBox="1"/>
          <p:nvPr/>
        </p:nvSpPr>
        <p:spPr>
          <a:xfrm>
            <a:off x="3949148" y="5791199"/>
            <a:ext cx="4121426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 đào hoa mai | Bài thơ Hoa đào hoa mai (Lệ Bình)">
            <a:extLst>
              <a:ext uri="{FF2B5EF4-FFF2-40B4-BE49-F238E27FC236}">
                <a16:creationId xmlns:a16="http://schemas.microsoft.com/office/drawing/2014/main" id="{CCA61C7E-5C96-BD32-9CFC-EFA6A5201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03" y="241737"/>
            <a:ext cx="9395791" cy="544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807B61-39D5-12EC-D03E-4600A0F21F4F}"/>
              </a:ext>
            </a:extLst>
          </p:cNvPr>
          <p:cNvSpPr txBox="1"/>
          <p:nvPr/>
        </p:nvSpPr>
        <p:spPr>
          <a:xfrm>
            <a:off x="2082762" y="5934670"/>
            <a:ext cx="8026474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18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ây Quất, Cây Tắc - uy tín, chất lượng giá rẻ tại bình dương, tphcm">
            <a:extLst>
              <a:ext uri="{FF2B5EF4-FFF2-40B4-BE49-F238E27FC236}">
                <a16:creationId xmlns:a16="http://schemas.microsoft.com/office/drawing/2014/main" id="{714EE2CC-34E8-9AD9-609C-1986DEEAD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1" y="-1"/>
            <a:ext cx="7116417" cy="696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0C7E3A-64A1-5B04-6F83-B77CBA5510FB}"/>
              </a:ext>
            </a:extLst>
          </p:cNvPr>
          <p:cNvSpPr txBox="1"/>
          <p:nvPr/>
        </p:nvSpPr>
        <p:spPr>
          <a:xfrm>
            <a:off x="9882635" y="3171948"/>
            <a:ext cx="1804867" cy="17543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2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hà giàu đi chợ Tết">
            <a:extLst>
              <a:ext uri="{FF2B5EF4-FFF2-40B4-BE49-F238E27FC236}">
                <a16:creationId xmlns:a16="http://schemas.microsoft.com/office/drawing/2014/main" id="{47EC47EB-B045-960B-D2D6-FC1D32A26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61" y="94593"/>
            <a:ext cx="9316278" cy="551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10296A-CE45-D917-638A-B31FAB0661BA}"/>
              </a:ext>
            </a:extLst>
          </p:cNvPr>
          <p:cNvSpPr txBox="1"/>
          <p:nvPr/>
        </p:nvSpPr>
        <p:spPr>
          <a:xfrm>
            <a:off x="4899990" y="5751443"/>
            <a:ext cx="3203486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2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ài thơ, Lời chúc Tết Ông Bà hay, ý nghĩa mới nhất 2023">
            <a:extLst>
              <a:ext uri="{FF2B5EF4-FFF2-40B4-BE49-F238E27FC236}">
                <a16:creationId xmlns:a16="http://schemas.microsoft.com/office/drawing/2014/main" id="{11493005-0835-8E5C-20DE-C19D50910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35" y="0"/>
            <a:ext cx="9634330" cy="541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DF896C-B971-7968-3B50-203ED16CB2B4}"/>
              </a:ext>
            </a:extLst>
          </p:cNvPr>
          <p:cNvSpPr txBox="1"/>
          <p:nvPr/>
        </p:nvSpPr>
        <p:spPr>
          <a:xfrm>
            <a:off x="2378765" y="5817704"/>
            <a:ext cx="7361584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1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cách làm món bánh tét không thể thiếu vào ngày Tết cổ truyền">
            <a:extLst>
              <a:ext uri="{FF2B5EF4-FFF2-40B4-BE49-F238E27FC236}">
                <a16:creationId xmlns:a16="http://schemas.microsoft.com/office/drawing/2014/main" id="{1E4DB812-634E-6D88-6106-9E1D30F7A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13" y="0"/>
            <a:ext cx="9289774" cy="531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B6E97C-8841-80E6-0919-4CCC012ADCE4}"/>
              </a:ext>
            </a:extLst>
          </p:cNvPr>
          <p:cNvSpPr txBox="1"/>
          <p:nvPr/>
        </p:nvSpPr>
        <p:spPr>
          <a:xfrm>
            <a:off x="4780720" y="5738191"/>
            <a:ext cx="2965403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316</Words>
  <Application>Microsoft Office PowerPoint</Application>
  <PresentationFormat>Widescreen</PresentationFormat>
  <Paragraphs>67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Hát bài hát: “Sắp đến tết rồi” </vt:lpstr>
      <vt:lpstr>  Hoạt động học:  TÌM HIỂU NGÀY TẾT NGUYÊN DÁN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2022-01-20T06:08:07Z</dcterms:created>
  <dcterms:modified xsi:type="dcterms:W3CDTF">2023-02-08T02:20:56Z</dcterms:modified>
</cp:coreProperties>
</file>