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6AB740-9F3E-4168-83A7-57BA7F626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04C05D7-8F33-4CE4-96E6-108EFC756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57F276D-EE4F-47CE-803C-5691DA7A3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547E71A-4FB4-45BE-BBF8-B318A2A4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2DC0CD-588C-4E9E-B89D-216E5FDB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0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1D1AA9F-9DDF-4C79-8D57-C7726207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70A4B8-9168-4DB7-BB61-20FC1781D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82E36D-3948-4876-BA11-7682128CF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274FB8-739D-4ABD-A4B1-B9400C8B6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77170A-62E8-4C4A-A01E-E99AC2B6A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058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201D7B2-29A8-416C-9C72-583C3C49E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D7E9D8-ACB8-4BDE-A226-F7C9C3E05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E3D6739-3C6F-457C-A4A5-654F71552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74BFD2-7033-4331-9F97-85B99181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48EA3-9CC6-4F52-9A2B-5C2F2001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76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312756E-0F85-4281-93DF-975B29B1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794209F-11DA-4FD1-8375-99F0F2B0C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A47387-4F80-41C5-A809-7A4431E2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E1C0F2-06B3-4A24-AFF7-F16257CE0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D3CCDB-AB86-4DE2-B1EB-57C6ECFD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0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1ADC7E4-1D46-4942-8601-538B736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B147589-1026-4A02-AFF5-663E9D4AA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368401-478F-4DE4-8925-5E244EBD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2F0C1B5-F41D-4FDA-992D-4D29FC4C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55E725-37AD-482A-8648-63BEB6C5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72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E57476-931E-4E9F-9D35-B768FDAD7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69A0BCC-C46D-480A-81AC-4CA2E6D1F1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1B0C2C5-F982-4E12-98FF-B85588CD0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272186A-A0C6-41B5-8707-91441908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97F82D-E6CC-4794-B058-24B3B8C3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E2D5B6B-8C30-4400-9E17-70C03B0D8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2A7DCF-3A11-4AA8-90A8-7A8525D8B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C09AA4C-E29E-4F0D-A568-AA0559AD4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39C83B1-AFA7-4AD4-BAD7-7626019F5D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9AAFE05-3F3C-4BBB-98AA-1A42B5823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2D9397A-89DC-441A-8EF1-AADCA2F5F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D888415-C00C-44CC-B15F-06C47D2E6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E98E89B-398E-4E5D-A771-084F17F4B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B4A69A-A311-4CEB-BD36-97FF8321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101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3336AD-56FD-40FE-B0A7-C8F74A4DA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AC1C554-DB57-4929-B0B3-9CD04150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F3E3670-0A42-4BE4-8A02-192375B5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15517B9-00E4-4D5B-98D9-7F60464A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DDB7C9-3425-4180-882D-9752BFC6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879BCD6-9C6A-4660-97D3-6BD666602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97C13AF-C6AF-40E7-82B3-6FDB31C4E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02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6409D1-105E-4E43-A972-BA6C932EE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0756176-D06E-41BC-87D1-E37C453DC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AE0D9D-00C8-41E9-8C10-177BAE06F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7D3CA9-DA71-4AA9-8C09-520327B90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2A3E0FB-0941-4C93-A33F-845D3CC61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6DD24C-9F5A-46BF-A564-94B38B94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6A5AD4-CC7F-46C5-B7E7-8D7A37892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F8B7F9-7D7B-4DD5-A537-522D958E9A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9D9A86-1208-4C1B-AF58-8B4F477C24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97C347F-BDC9-4215-BE0E-D0AC7A72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65F00AA-DF70-4ACC-9634-51D127421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7BF948-D61C-45B0-9AEA-31AE829C7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4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1CF335B7-A1AF-41DE-B2F1-E1A19B2F4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87BD57D-4B5A-410C-8931-E66C4F4A8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FE842D-81E6-4DE7-9F6C-6EA16D3E6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5DE52-8598-40B7-85C7-0F12F91AAB97}" type="datetimeFigureOut">
              <a:rPr lang="en-US" smtClean="0"/>
              <a:t>1/11/2025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A908FC-91E4-404C-BA60-E02DE0B42E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63AC7E3-B15A-4D30-BC0B-63B780F2E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960B2-3D8F-4FF4-ABD5-46BB8E798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82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webp"/><Relationship Id="rId5" Type="http://schemas.openxmlformats.org/officeDocument/2006/relationships/image" Target="../media/image18.png"/><Relationship Id="rId4" Type="http://schemas.openxmlformats.org/officeDocument/2006/relationships/image" Target="../media/image17.web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2B987E3-0F87-4D88-B86D-E16AF7EA0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5120"/>
            <a:ext cx="12179582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EBB4C021-5F2A-4036-8F48-3C353E967337}"/>
              </a:ext>
            </a:extLst>
          </p:cNvPr>
          <p:cNvSpPr/>
          <p:nvPr/>
        </p:nvSpPr>
        <p:spPr>
          <a:xfrm>
            <a:off x="1544320" y="605937"/>
            <a:ext cx="881888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TAM NÔNG</a:t>
            </a:r>
          </a:p>
          <a:p>
            <a:pPr algn="ctr"/>
            <a:r>
              <a:rPr lang="en-US" sz="3200" b="1" cap="none" spc="0" dirty="0">
                <a:ln w="0"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SEN</a:t>
            </a:r>
            <a:endParaRPr lang="vi-VN" sz="3200" b="1" cap="none" spc="0" dirty="0">
              <a:ln w="0">
                <a:solidFill>
                  <a:srgbClr val="FFFF00"/>
                </a:solidFill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B694D22-C289-4852-95F4-BC129A0B2EBF}"/>
              </a:ext>
            </a:extLst>
          </p:cNvPr>
          <p:cNvSpPr/>
          <p:nvPr/>
        </p:nvSpPr>
        <p:spPr>
          <a:xfrm>
            <a:off x="1355248" y="1851690"/>
            <a:ext cx="8831264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ĐỘNG VẬT</a:t>
            </a:r>
          </a:p>
          <a:p>
            <a:pPr algn="ctr"/>
            <a:endParaRPr lang="en-US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TÌNH CẢM – KỸ NĂNG XÃ HỘI</a:t>
            </a:r>
          </a:p>
          <a:p>
            <a:pPr algn="ctr"/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HỌC: DẠY TRẺ CHĂM SÓC VẬT NUÔI GẦN GŨI</a:t>
            </a:r>
          </a:p>
          <a:p>
            <a:pPr algn="ctr"/>
            <a:endParaRPr lang="en-US" sz="24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 – 6 TUỔI</a:t>
            </a:r>
          </a:p>
          <a:p>
            <a:pPr algn="ctr"/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KIỀU OANH</a:t>
            </a:r>
            <a:endParaRPr lang="en-US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24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99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CF9ACBA-FB5B-4CA1-83DE-2FD2BAD2B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871F9F78-9728-47DB-A0B2-9510BE862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19A003D-DFB0-4036-9AC4-AA04B4B7ABF7}"/>
              </a:ext>
            </a:extLst>
          </p:cNvPr>
          <p:cNvSpPr txBox="1"/>
          <p:nvPr/>
        </p:nvSpPr>
        <p:spPr>
          <a:xfrm>
            <a:off x="838200" y="1920240"/>
            <a:ext cx="10515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a-Trong-Meo-Con-Va-Cun-Con-Hai-Anh">
            <a:hlinkClick r:id="" action="ppaction://media"/>
            <a:extLst>
              <a:ext uri="{FF2B5EF4-FFF2-40B4-BE49-F238E27FC236}">
                <a16:creationId xmlns:a16="http://schemas.microsoft.com/office/drawing/2014/main" id="{87B678D5-002D-42A4-9ED5-E294B71D6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8240" y="4273450"/>
            <a:ext cx="1127760" cy="112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039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ỗ dành sẵn cho Nội dung 5">
            <a:extLst>
              <a:ext uri="{FF2B5EF4-FFF2-40B4-BE49-F238E27FC236}">
                <a16:creationId xmlns:a16="http://schemas.microsoft.com/office/drawing/2014/main" id="{5BAC6108-2F59-48CE-80DA-8FB62FB7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283EDE4-64B7-4D1C-99FA-3AC1728FEC82}"/>
              </a:ext>
            </a:extLst>
          </p:cNvPr>
          <p:cNvSpPr txBox="1"/>
          <p:nvPr/>
        </p:nvSpPr>
        <p:spPr>
          <a:xfrm>
            <a:off x="1198880" y="1674674"/>
            <a:ext cx="9997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AI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36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úng_video hoàn chỉnh">
            <a:hlinkClick r:id="" action="ppaction://media"/>
            <a:extLst>
              <a:ext uri="{FF2B5EF4-FFF2-40B4-BE49-F238E27FC236}">
                <a16:creationId xmlns:a16="http://schemas.microsoft.com/office/drawing/2014/main" id="{3E2AD1CA-AEA3-48F0-AD8B-A83DB428D0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775"/>
            <a:ext cx="12192000" cy="6273225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8C070D0-4FF6-42A5-BD07-31F45A44B847}"/>
              </a:ext>
            </a:extLst>
          </p:cNvPr>
          <p:cNvSpPr txBox="1"/>
          <p:nvPr/>
        </p:nvSpPr>
        <p:spPr>
          <a:xfrm>
            <a:off x="629920" y="0"/>
            <a:ext cx="98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882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2430DC6-D01F-4B71-9FBA-48004A8C408F}"/>
              </a:ext>
            </a:extLst>
          </p:cNvPr>
          <p:cNvSpPr txBox="1"/>
          <p:nvPr/>
        </p:nvSpPr>
        <p:spPr>
          <a:xfrm>
            <a:off x="629920" y="0"/>
            <a:ext cx="985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ai_video bạn trai">
            <a:hlinkClick r:id="" action="ppaction://media"/>
            <a:extLst>
              <a:ext uri="{FF2B5EF4-FFF2-40B4-BE49-F238E27FC236}">
                <a16:creationId xmlns:a16="http://schemas.microsoft.com/office/drawing/2014/main" id="{F3F379E8-7446-421E-8178-7728AFEF45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84775"/>
            <a:ext cx="12192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30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0BB4D2F-2A7D-4A57-8F69-5434FB75C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1C5B9F7-4376-4CAD-A7B1-D0C4557B0EFA}"/>
              </a:ext>
            </a:extLst>
          </p:cNvPr>
          <p:cNvSpPr txBox="1"/>
          <p:nvPr/>
        </p:nvSpPr>
        <p:spPr>
          <a:xfrm>
            <a:off x="3708400" y="0"/>
            <a:ext cx="406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AF3EEC7-DBE2-4E22-9645-299A767BADDD}"/>
              </a:ext>
            </a:extLst>
          </p:cNvPr>
          <p:cNvSpPr txBox="1"/>
          <p:nvPr/>
        </p:nvSpPr>
        <p:spPr>
          <a:xfrm>
            <a:off x="894080" y="2113280"/>
            <a:ext cx="10332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“Ai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431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E8B1D4-CD63-4E3F-BC13-B7A3EC788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-117130"/>
            <a:ext cx="2194560" cy="219456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4CBE449-677C-4CDA-819F-45865F063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831" y="420501"/>
            <a:ext cx="2448809" cy="153225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BEB62C3-C3AC-4746-81FA-81ADC8F7D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809" y="489326"/>
            <a:ext cx="2448809" cy="1532255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B7CC05B-EE80-42D8-83AD-A19D434B0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787" y="489326"/>
            <a:ext cx="2691314" cy="1532255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FBECCF2D-55AE-4530-BB17-DCB3C95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1" y="4202301"/>
            <a:ext cx="2353945" cy="235756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E95E59D-11E0-4046-8337-79E1CFB3A2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8640" y="4280535"/>
            <a:ext cx="4246880" cy="2388870"/>
          </a:xfrm>
          <a:prstGeom prst="rect">
            <a:avLst/>
          </a:prstGeom>
        </p:spPr>
      </p:pic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C27309CE-045D-458D-8562-E011463800F0}"/>
              </a:ext>
            </a:extLst>
          </p:cNvPr>
          <p:cNvCxnSpPr>
            <a:cxnSpLocks/>
          </p:cNvCxnSpPr>
          <p:nvPr/>
        </p:nvCxnSpPr>
        <p:spPr>
          <a:xfrm>
            <a:off x="1747520" y="2222745"/>
            <a:ext cx="6898640" cy="21266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25C6AD7F-7821-4CB2-A7B9-3DCEA6DD6553}"/>
              </a:ext>
            </a:extLst>
          </p:cNvPr>
          <p:cNvCxnSpPr>
            <a:cxnSpLocks/>
          </p:cNvCxnSpPr>
          <p:nvPr/>
        </p:nvCxnSpPr>
        <p:spPr>
          <a:xfrm flipH="1">
            <a:off x="4023360" y="2153920"/>
            <a:ext cx="3569653" cy="21266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7368FC71-A7C1-46BA-AA37-32064BD7AB03}"/>
              </a:ext>
            </a:extLst>
          </p:cNvPr>
          <p:cNvCxnSpPr>
            <a:cxnSpLocks/>
          </p:cNvCxnSpPr>
          <p:nvPr/>
        </p:nvCxnSpPr>
        <p:spPr>
          <a:xfrm flipH="1">
            <a:off x="4262280" y="2152708"/>
            <a:ext cx="6649560" cy="23583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Đường kết nối Mũi tên Thẳng 26">
            <a:extLst>
              <a:ext uri="{FF2B5EF4-FFF2-40B4-BE49-F238E27FC236}">
                <a16:creationId xmlns:a16="http://schemas.microsoft.com/office/drawing/2014/main" id="{B198B452-AF0A-4E73-A271-8E21770CF50B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4916129" y="2061065"/>
            <a:ext cx="4105951" cy="22194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" name="Chỗ dành sẵn cho Nội dung 9">
            <a:extLst>
              <a:ext uri="{FF2B5EF4-FFF2-40B4-BE49-F238E27FC236}">
                <a16:creationId xmlns:a16="http://schemas.microsoft.com/office/drawing/2014/main" id="{56B2E2B5-C56C-434B-B6B4-305657E5B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3477201"/>
            <a:ext cx="2284296" cy="2284296"/>
          </a:xfrm>
        </p:spPr>
      </p:pic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85E8D787-5728-4C1F-A84F-141F5F3172A7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FDBA26A2-4612-4ADC-8B33-665B0A653EFB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8AF8C298-3E2C-45AA-9552-49F1431695C9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1E8A0828-4724-4755-8684-6E50C504C365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3C1A7738-8529-4E8B-81B5-5860455827AA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9" name="Hình Bầu dục 38">
            <a:extLst>
              <a:ext uri="{FF2B5EF4-FFF2-40B4-BE49-F238E27FC236}">
                <a16:creationId xmlns:a16="http://schemas.microsoft.com/office/drawing/2014/main" id="{6C48C0F8-E7B5-4C42-B502-E1B191837A3A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0" name="Hình Bầu dục 39">
            <a:extLst>
              <a:ext uri="{FF2B5EF4-FFF2-40B4-BE49-F238E27FC236}">
                <a16:creationId xmlns:a16="http://schemas.microsoft.com/office/drawing/2014/main" id="{95BDA077-0341-4D72-B8F3-C67403888CA1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Hình Bầu dục 40">
            <a:extLst>
              <a:ext uri="{FF2B5EF4-FFF2-40B4-BE49-F238E27FC236}">
                <a16:creationId xmlns:a16="http://schemas.microsoft.com/office/drawing/2014/main" id="{FF691609-939E-4AE9-84D1-32ACB4B8953E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Hình Bầu dục 41">
            <a:extLst>
              <a:ext uri="{FF2B5EF4-FFF2-40B4-BE49-F238E27FC236}">
                <a16:creationId xmlns:a16="http://schemas.microsoft.com/office/drawing/2014/main" id="{0A18A789-4128-4559-859B-E2A348B80575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3" name="Hình Bầu dục 42">
            <a:extLst>
              <a:ext uri="{FF2B5EF4-FFF2-40B4-BE49-F238E27FC236}">
                <a16:creationId xmlns:a16="http://schemas.microsoft.com/office/drawing/2014/main" id="{06E7B7C9-6102-4DD6-A177-02B3C732739F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Hình Bầu dục 43">
            <a:extLst>
              <a:ext uri="{FF2B5EF4-FFF2-40B4-BE49-F238E27FC236}">
                <a16:creationId xmlns:a16="http://schemas.microsoft.com/office/drawing/2014/main" id="{D02225B5-253D-4880-8B9B-9C37DE29920A}"/>
              </a:ext>
            </a:extLst>
          </p:cNvPr>
          <p:cNvSpPr/>
          <p:nvPr/>
        </p:nvSpPr>
        <p:spPr>
          <a:xfrm>
            <a:off x="579138" y="4310841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5792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03C0B9D-96CE-4FFD-83CF-4CD5C0AC1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19549" y="197466"/>
            <a:ext cx="2148348" cy="143223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7ADFC968-292A-4488-94CA-112B4DB30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02" y="266291"/>
            <a:ext cx="2341212" cy="142814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4CAED95-ABA9-4299-BF7F-C9B25145E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17" y="266291"/>
            <a:ext cx="2148348" cy="1428141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FD84FAE-111C-4BC6-85E8-A9A9F2C510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93" y="266290"/>
            <a:ext cx="2218402" cy="1428139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0E6A77C0-64F9-484D-ACCE-F63A7662B7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7897" y="4232353"/>
            <a:ext cx="2353260" cy="2359356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E1919CBD-1783-4E38-A156-A0BD2BBAEE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0217" y="4232353"/>
            <a:ext cx="4246880" cy="2388870"/>
          </a:xfrm>
          <a:prstGeom prst="rect">
            <a:avLst/>
          </a:prstGeom>
        </p:spPr>
      </p:pic>
      <p:cxnSp>
        <p:nvCxnSpPr>
          <p:cNvPr id="16" name="Đường kết nối Mũi tên Thẳng 15">
            <a:extLst>
              <a:ext uri="{FF2B5EF4-FFF2-40B4-BE49-F238E27FC236}">
                <a16:creationId xmlns:a16="http://schemas.microsoft.com/office/drawing/2014/main" id="{ECBEC7F5-6786-4792-9199-3944CF56DB3C}"/>
              </a:ext>
            </a:extLst>
          </p:cNvPr>
          <p:cNvCxnSpPr>
            <a:cxnSpLocks/>
          </p:cNvCxnSpPr>
          <p:nvPr/>
        </p:nvCxnSpPr>
        <p:spPr>
          <a:xfrm>
            <a:off x="1138934" y="1828800"/>
            <a:ext cx="2193068" cy="23990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79E39F3-4A46-4158-82ED-B2A607DDDBD8}"/>
              </a:ext>
            </a:extLst>
          </p:cNvPr>
          <p:cNvCxnSpPr>
            <a:cxnSpLocks/>
          </p:cNvCxnSpPr>
          <p:nvPr/>
        </p:nvCxnSpPr>
        <p:spPr>
          <a:xfrm>
            <a:off x="4502608" y="1828800"/>
            <a:ext cx="3302131" cy="25318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995C48F6-3865-4B23-A72F-679C1E9F76B2}"/>
              </a:ext>
            </a:extLst>
          </p:cNvPr>
          <p:cNvCxnSpPr>
            <a:cxnSpLocks/>
          </p:cNvCxnSpPr>
          <p:nvPr/>
        </p:nvCxnSpPr>
        <p:spPr>
          <a:xfrm flipH="1">
            <a:off x="3942735" y="1828800"/>
            <a:ext cx="3647769" cy="253180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kết nối Mũi tên Thẳng 23">
            <a:extLst>
              <a:ext uri="{FF2B5EF4-FFF2-40B4-BE49-F238E27FC236}">
                <a16:creationId xmlns:a16="http://schemas.microsoft.com/office/drawing/2014/main" id="{223CB765-5E52-454B-9348-316DD8959FB8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8713657" y="1846006"/>
            <a:ext cx="2469792" cy="23863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Chỗ dành sẵn cho Nội dung 9">
            <a:extLst>
              <a:ext uri="{FF2B5EF4-FFF2-40B4-BE49-F238E27FC236}">
                <a16:creationId xmlns:a16="http://schemas.microsoft.com/office/drawing/2014/main" id="{1B713B65-F64E-4D23-AB2D-44ACF6C84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335" y="3557887"/>
            <a:ext cx="2284296" cy="2284296"/>
          </a:xfrm>
        </p:spPr>
      </p:pic>
      <p:sp>
        <p:nvSpPr>
          <p:cNvPr id="28" name="Hình Bầu dục 27">
            <a:extLst>
              <a:ext uri="{FF2B5EF4-FFF2-40B4-BE49-F238E27FC236}">
                <a16:creationId xmlns:a16="http://schemas.microsoft.com/office/drawing/2014/main" id="{14FB8A72-3489-4F78-BDF1-2452B04B6477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Hình Bầu dục 28">
            <a:extLst>
              <a:ext uri="{FF2B5EF4-FFF2-40B4-BE49-F238E27FC236}">
                <a16:creationId xmlns:a16="http://schemas.microsoft.com/office/drawing/2014/main" id="{B919D808-F392-40D8-BA8C-A3CB256F5D81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Hình Bầu dục 29">
            <a:extLst>
              <a:ext uri="{FF2B5EF4-FFF2-40B4-BE49-F238E27FC236}">
                <a16:creationId xmlns:a16="http://schemas.microsoft.com/office/drawing/2014/main" id="{E950D0E2-6D52-44D9-AEA0-BE24F25DA8D1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433A201F-F4B9-4488-B73E-45656C36D90C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2" name="Hình Bầu dục 31">
            <a:extLst>
              <a:ext uri="{FF2B5EF4-FFF2-40B4-BE49-F238E27FC236}">
                <a16:creationId xmlns:a16="http://schemas.microsoft.com/office/drawing/2014/main" id="{AD244AC1-F66D-4F3F-87D2-B02476EDC1D4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3" name="Hình Bầu dục 32">
            <a:extLst>
              <a:ext uri="{FF2B5EF4-FFF2-40B4-BE49-F238E27FC236}">
                <a16:creationId xmlns:a16="http://schemas.microsoft.com/office/drawing/2014/main" id="{9B19967D-A058-4D28-8EAB-94B4ED6B0AC7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Hình Bầu dục 33">
            <a:extLst>
              <a:ext uri="{FF2B5EF4-FFF2-40B4-BE49-F238E27FC236}">
                <a16:creationId xmlns:a16="http://schemas.microsoft.com/office/drawing/2014/main" id="{CA1FEE6B-DBBB-4340-8A64-218EDFF55BFD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Hình Bầu dục 34">
            <a:extLst>
              <a:ext uri="{FF2B5EF4-FFF2-40B4-BE49-F238E27FC236}">
                <a16:creationId xmlns:a16="http://schemas.microsoft.com/office/drawing/2014/main" id="{DC5C3674-C629-4DBB-9724-CB72CB88F44A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Hình Bầu dục 35">
            <a:extLst>
              <a:ext uri="{FF2B5EF4-FFF2-40B4-BE49-F238E27FC236}">
                <a16:creationId xmlns:a16="http://schemas.microsoft.com/office/drawing/2014/main" id="{5A3324CB-D9C7-42D1-8E9E-0D056A4614E8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Hình Bầu dục 36">
            <a:extLst>
              <a:ext uri="{FF2B5EF4-FFF2-40B4-BE49-F238E27FC236}">
                <a16:creationId xmlns:a16="http://schemas.microsoft.com/office/drawing/2014/main" id="{2E9038E8-A0D4-476A-8DE6-ACA8D1B52732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Hình Bầu dục 37">
            <a:extLst>
              <a:ext uri="{FF2B5EF4-FFF2-40B4-BE49-F238E27FC236}">
                <a16:creationId xmlns:a16="http://schemas.microsoft.com/office/drawing/2014/main" id="{E6D4A94A-A2C8-4679-A65A-94E2670D2C96}"/>
              </a:ext>
            </a:extLst>
          </p:cNvPr>
          <p:cNvSpPr/>
          <p:nvPr/>
        </p:nvSpPr>
        <p:spPr>
          <a:xfrm>
            <a:off x="489153" y="4391527"/>
            <a:ext cx="1049155" cy="1049155"/>
          </a:xfrm>
          <a:prstGeom prst="ellipse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230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176</Words>
  <Application>Microsoft Office PowerPoint</Application>
  <PresentationFormat>Màn hình rộng</PresentationFormat>
  <Paragraphs>42</Paragraphs>
  <Slides>8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Oanh Trần</dc:creator>
  <cp:lastModifiedBy>Oanh Trần</cp:lastModifiedBy>
  <cp:revision>11</cp:revision>
  <dcterms:created xsi:type="dcterms:W3CDTF">2025-01-11T09:02:32Z</dcterms:created>
  <dcterms:modified xsi:type="dcterms:W3CDTF">2025-01-11T11:38:49Z</dcterms:modified>
</cp:coreProperties>
</file>