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61" r:id="rId4"/>
    <p:sldId id="262" r:id="rId5"/>
    <p:sldId id="264" r:id="rId6"/>
    <p:sldId id="265" r:id="rId7"/>
    <p:sldId id="266" r:id="rId8"/>
    <p:sldId id="268" r:id="rId9"/>
    <p:sldId id="270" r:id="rId10"/>
    <p:sldId id="274" r:id="rId11"/>
    <p:sldId id="271" r:id="rId12"/>
    <p:sldId id="280" r:id="rId13"/>
    <p:sldId id="279" r:id="rId14"/>
    <p:sldId id="276" r:id="rId15"/>
    <p:sldId id="282" r:id="rId16"/>
    <p:sldId id="28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368D-8794-4F3C-8C2F-C54AF3AF2336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03168-24E3-4D70-997F-466AB6D1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0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4D10D5-E1EE-41A1-802B-EAF3560CFBF1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7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6327D2-FB19-4032-B715-128466546294}" type="slidenum">
              <a:rPr lang="vi-VN">
                <a:latin typeface="Arial" panose="020B0604020202020204" pitchFamily="34" charset="0"/>
              </a:rPr>
              <a:pPr eaLnBrk="1" hangingPunct="1"/>
              <a:t>2</a:t>
            </a:fld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7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9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8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4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0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345D-E588-414D-A23A-9073A5F559C3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91D3-1F7D-4A5E-AD4D-3373DEA91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6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image" Target="../media/image11.pn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jpeg"/><Relationship Id="rId5" Type="http://schemas.openxmlformats.org/officeDocument/2006/relationships/image" Target="../media/image8.png"/><Relationship Id="rId4" Type="http://schemas.openxmlformats.org/officeDocument/2006/relationships/image" Target="../media/image16.jp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slide" Target="slide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11362" y="1037654"/>
            <a:ext cx="7924800" cy="7209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TAM NÔNG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" y="1981200"/>
            <a:ext cx="1173480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itle 1"/>
          <p:cNvSpPr txBox="1">
            <a:spLocks/>
          </p:cNvSpPr>
          <p:nvPr/>
        </p:nvSpPr>
        <p:spPr bwMode="auto">
          <a:xfrm>
            <a:off x="1617793" y="2144383"/>
            <a:ext cx="8711938" cy="26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30462" y="4393406"/>
            <a:ext cx="7239000" cy="43468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3708">
            <a:off x="-291533" y="1188609"/>
            <a:ext cx="2362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474" y="518550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304">
            <a:off x="4144302" y="5306018"/>
            <a:ext cx="2884618" cy="11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49" y="526747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124753" y="2556770"/>
            <a:ext cx="9564670" cy="16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ĐẾM ĐẾN 6 VÀ NHẬN BIẾT NHÓM CÓ SỐ LƯỢNG 6. NHẬN BIẾT SỐ 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11388" y="4925772"/>
            <a:ext cx="7391400" cy="4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GVPTL: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HUỲNH MƠ</a:t>
            </a:r>
          </a:p>
        </p:txBody>
      </p:sp>
    </p:spTree>
    <p:extLst>
      <p:ext uri="{BB962C8B-B14F-4D97-AF65-F5344CB8AC3E}">
        <p14:creationId xmlns:p14="http://schemas.microsoft.com/office/powerpoint/2010/main" val="4024464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8" y="872198"/>
            <a:ext cx="2489981" cy="3086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55" y="3404381"/>
            <a:ext cx="1414175" cy="2331955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659988" y="4104484"/>
            <a:ext cx="8679765" cy="18320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6 gồm 1 nét móc ở phía trên và nét cong tròn ở phía dưới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1F3F0"/>
              </a:clrFrom>
              <a:clrTo>
                <a:srgbClr val="F1F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56" y="726597"/>
            <a:ext cx="1979199" cy="22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2.22222E-6 L 5.20833E-6 2.22222E-6 C -0.00155 -0.00533 -0.00286 -0.01111 -0.00468 -0.01644 C -0.00598 -0.02037 -0.00845 -0.02153 -0.01041 -0.02454 C -0.02786 -0.05116 -0.0039 -0.01806 -0.01965 -0.03681 C -0.02056 -0.03797 -0.02095 -0.04028 -0.022 -0.04098 C -0.02369 -0.04236 -0.02577 -0.04236 -0.02773 -0.04306 C -0.03202 -0.04468 -0.03189 -0.04491 -0.0358 -0.04699 C -0.04075 -0.04653 -0.04582 -0.04653 -0.05077 -0.04514 C -0.05312 -0.04445 -0.05533 -0.0419 -0.05767 -0.04098 C -0.06353 -0.03843 -0.0608 -0.03982 -0.06575 -0.03681 C -0.07161 -0.02639 -0.06405 -0.03866 -0.07161 -0.03079 C -0.07252 -0.02963 -0.07304 -0.02778 -0.07382 -0.02662 C -0.07499 -0.025 -0.07603 -0.02361 -0.07733 -0.02246 C -0.08684 -0.01389 -0.07434 -0.02801 -0.08424 -0.01644 C -0.08983 -0.00139 -0.08293 -0.02014 -0.08879 -0.00209 C -0.08957 0.00023 -0.09049 0.00208 -0.09114 0.00416 C -0.09166 0.00602 -0.09179 0.00833 -0.09231 0.01041 C -0.09296 0.0125 -0.094 0.01435 -0.09465 0.01643 C -0.09517 0.01852 -0.0953 0.0206 -0.09582 0.02268 C -0.09843 0.03356 -0.09765 0.02731 -0.09921 0.03703 C -0.10038 0.04421 -0.10246 0.0618 -0.10273 0.06574 C -0.10403 0.08634 -0.10273 0.07824 -0.10494 0.09027 C -0.10416 0.11018 -0.10455 0.11527 -0.10273 0.13148 C -0.10233 0.13402 -0.10207 0.13703 -0.10155 0.13958 C -0.1009 0.14236 -0.09999 0.14514 -0.09921 0.14768 C -0.09882 0.15324 -0.09869 0.15879 -0.09804 0.16412 C -0.09752 0.16967 -0.09674 0.17523 -0.09582 0.18055 C -0.09543 0.18264 -0.09491 0.18472 -0.09465 0.1868 C -0.09439 0.18842 -0.09335 0.20046 -0.09231 0.20324 C -0.0914 0.20555 -0.08983 0.20694 -0.08879 0.20926 C -0.08345 0.22222 -0.08827 0.21782 -0.08189 0.22152 C -0.07161 0.24004 -0.07877 0.22893 -0.07161 0.23796 C -0.07004 0.24004 -0.06861 0.24259 -0.06692 0.24421 C -0.06301 0.24768 -0.05845 0.24884 -0.05429 0.25046 C -0.04348 0.24977 -0.03267 0.25 -0.022 0.24838 C -0.01952 0.24791 -0.01496 0.24421 -0.01496 0.24421 C -0.01301 0.24166 -0.00924 0.23634 -0.00689 0.23402 C -0.00546 0.2324 -0.0039 0.23125 -0.00233 0.22986 C -0.00116 0.22708 -0.00025 0.22407 0.00118 0.22152 C 0.00209 0.2199 0.00366 0.21921 0.00457 0.21759 C 0.006 0.21504 0.00678 0.21203 0.00808 0.20926 C 0.01355 0.19768 0.00691 0.21435 0.01264 0.19907 C 0.01511 0.17731 0.01511 0.18125 0.01264 0.14583 C 0.01251 0.14328 0.01134 0.14143 0.01043 0.13958 C 0.0086 0.13588 0.00652 0.13264 0.00457 0.12939 L 0.00235 0.12523 L 5.20833E-6 0.12106 C -0.00325 0.1037 0.00131 0.125 -0.00351 0.11088 C -0.00416 0.10902 -0.00403 0.10648 -0.00468 0.10463 C -0.0065 0.0993 -0.00819 0.1 -0.01158 0.09861 C -0.01236 0.09722 -0.01314 0.09606 -0.01379 0.09444 C -0.0147 0.09259 -0.01509 0.08981 -0.01614 0.08819 C -0.02473 0.07592 -0.02486 0.07708 -0.03345 0.07199 C -0.04569 0.07291 -0.05312 0.07129 -0.06353 0.07592 C -0.0647 0.07639 -0.06575 0.07731 -0.06692 0.07801 C -0.07108 0.0831 -0.07434 0.08727 -0.07968 0.09027 L -0.08306 0.09236 C -0.08384 0.09444 -0.0845 0.09676 -0.08541 0.09861 C -0.08645 0.10069 -0.08788 0.10231 -0.08879 0.10463 C -0.08957 0.10648 -0.08957 0.10879 -0.08996 0.11088 C -0.09075 0.11435 -0.09127 0.11805 -0.09231 0.12106 C -0.09322 0.12361 -0.09465 0.12523 -0.09582 0.12731 L -0.09804 0.14375 L -0.09804 0.14375 " pathEditMode="relative" ptsTypes="AAAAAAAAAAAAAAAAAAAAAAAAAAAAAAAAAAAAAAAAAAAAAAAAAAAAAAAAAAAAAAAAA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64235" y="154745"/>
            <a:ext cx="5317587" cy="19976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3590">
            <a:off x="-25729" y="2779351"/>
            <a:ext cx="1774090" cy="156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932" y="2631580"/>
            <a:ext cx="2036240" cy="1865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822" y="2676207"/>
            <a:ext cx="2036240" cy="1865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68" y="2720834"/>
            <a:ext cx="2036240" cy="1865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096" y="2583765"/>
            <a:ext cx="2036240" cy="1865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74" y="2628392"/>
            <a:ext cx="2036240" cy="1865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352" y="2420737"/>
            <a:ext cx="2078916" cy="220303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0" y="154745"/>
            <a:ext cx="5805268" cy="19976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05753D"/>
              </a:clrFrom>
              <a:clrTo>
                <a:srgbClr val="05753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6937">
            <a:off x="-165832" y="5384571"/>
            <a:ext cx="2305050" cy="142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066" y="4759493"/>
            <a:ext cx="2450804" cy="27190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473" y="4714866"/>
            <a:ext cx="2450804" cy="2719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3556" y="4804119"/>
            <a:ext cx="2450804" cy="2719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684" y="4633080"/>
            <a:ext cx="2450804" cy="2719052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9949748" y="4586372"/>
            <a:ext cx="1873874" cy="221847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0" y="52083"/>
            <a:ext cx="11901267" cy="249563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1262" y="4796891"/>
            <a:ext cx="2450804" cy="2719052"/>
          </a:xfrm>
          <a:prstGeom prst="rect">
            <a:avLst/>
          </a:prstGeom>
        </p:spPr>
      </p:pic>
      <p:sp>
        <p:nvSpPr>
          <p:cNvPr id="26" name="Cloud 25"/>
          <p:cNvSpPr/>
          <p:nvPr/>
        </p:nvSpPr>
        <p:spPr>
          <a:xfrm>
            <a:off x="9602166" y="2816093"/>
            <a:ext cx="2550588" cy="3015237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9671" y="4507306"/>
            <a:ext cx="171312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22" grpId="0" animBg="1"/>
      <p:bldP spid="22" grpId="1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>
            <a:hlinkClick r:id="rId3" action="ppaction://hlinksldjump"/>
          </p:cNvPr>
          <p:cNvSpPr/>
          <p:nvPr/>
        </p:nvSpPr>
        <p:spPr>
          <a:xfrm>
            <a:off x="336176" y="1317811"/>
            <a:ext cx="11855824" cy="42279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TRÒ CHƠI CỦNG CỐ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TÀI GIỎI”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25504" y="-104503"/>
            <a:ext cx="3896751" cy="35169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00815" y="-90472"/>
            <a:ext cx="4445392" cy="35169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03028" y="3304815"/>
            <a:ext cx="4640304" cy="35169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90862" y="3213138"/>
            <a:ext cx="4477407" cy="36448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638" y="615999"/>
            <a:ext cx="1104867" cy="975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530" y="710499"/>
            <a:ext cx="1103472" cy="97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847" y="1787432"/>
            <a:ext cx="1103472" cy="975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600" y="1696955"/>
            <a:ext cx="1103472" cy="9754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672" y="794274"/>
            <a:ext cx="1864750" cy="11678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848" y="819385"/>
            <a:ext cx="1864750" cy="1167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716" y="1113043"/>
            <a:ext cx="1864750" cy="11678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672" y="2184678"/>
            <a:ext cx="1864750" cy="11678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0862" y="2158532"/>
            <a:ext cx="1865538" cy="1164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0292" y="3859005"/>
            <a:ext cx="1237595" cy="13351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2488" y="3970071"/>
            <a:ext cx="1237595" cy="13351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240" y="5359752"/>
            <a:ext cx="1237595" cy="13351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3839" y="3735209"/>
            <a:ext cx="1807143" cy="9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6672" y="3750002"/>
            <a:ext cx="1810669" cy="9815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1383" y="4605980"/>
            <a:ext cx="1810669" cy="9815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0982" y="4562950"/>
            <a:ext cx="1810669" cy="9815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2294" y="5422621"/>
            <a:ext cx="1810669" cy="9815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7557" y="5547096"/>
            <a:ext cx="1810669" cy="981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9669" y="653926"/>
            <a:ext cx="1774090" cy="1633870"/>
          </a:xfrm>
          <a:prstGeom prst="rect">
            <a:avLst/>
          </a:prstGeom>
        </p:spPr>
      </p:pic>
      <p:pic>
        <p:nvPicPr>
          <p:cNvPr id="30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33597" y="2603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266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hlinkClick r:id="rId3" action="ppaction://hlinksldjump"/>
          </p:cNvPr>
          <p:cNvSpPr/>
          <p:nvPr/>
        </p:nvSpPr>
        <p:spPr>
          <a:xfrm>
            <a:off x="1501928" y="1546411"/>
            <a:ext cx="8778240" cy="3576917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“ĐỘI NÀO NHANH”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aTrongMeoConVaCunCon-BeThaoVan-692919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5219" y="1955996"/>
            <a:ext cx="2785403" cy="2785403"/>
          </a:xfrm>
        </p:spPr>
      </p:pic>
      <p:pic>
        <p:nvPicPr>
          <p:cNvPr id="5" name="Content Placeholder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606" y="4304032"/>
            <a:ext cx="2075765" cy="191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141067"/>
              </p:ext>
            </p:extLst>
          </p:nvPr>
        </p:nvGraphicFramePr>
        <p:xfrm>
          <a:off x="838200" y="393896"/>
          <a:ext cx="10515600" cy="530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02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50" y="679411"/>
            <a:ext cx="1237595" cy="1335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010" y="4060228"/>
            <a:ext cx="1237595" cy="1335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49" y="4060228"/>
            <a:ext cx="1237595" cy="1335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011" y="2398660"/>
            <a:ext cx="1237595" cy="1335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50" y="2398660"/>
            <a:ext cx="1237595" cy="1335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011" y="679411"/>
            <a:ext cx="1237595" cy="1335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34" y="677887"/>
            <a:ext cx="1421761" cy="1336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046" y="2398660"/>
            <a:ext cx="1426588" cy="13351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2457496"/>
            <a:ext cx="1426588" cy="1335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096570"/>
            <a:ext cx="1426588" cy="13351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012" y="4060228"/>
            <a:ext cx="1426588" cy="13351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679411"/>
            <a:ext cx="1426588" cy="13351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4039" y="415605"/>
            <a:ext cx="3017782" cy="1889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051" y="3733800"/>
            <a:ext cx="3017782" cy="1889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9343" y="3727223"/>
            <a:ext cx="3017782" cy="1889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051" y="2200070"/>
            <a:ext cx="3017782" cy="1889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285" y="2193493"/>
            <a:ext cx="3017782" cy="1889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008" y="408148"/>
            <a:ext cx="3017782" cy="1889924"/>
          </a:xfrm>
          <a:prstGeom prst="rect">
            <a:avLst/>
          </a:prstGeom>
        </p:spPr>
      </p:pic>
      <p:pic>
        <p:nvPicPr>
          <p:cNvPr id="25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71099" y="5881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85071" y="765174"/>
            <a:ext cx="8693834" cy="1978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hlinkClick r:id="rId4" action="ppaction://hlinksldjump"/>
              </a:rPr>
              <a:t>Slide 7</a:t>
            </a:r>
            <a:endParaRPr lang="en-US" dirty="0"/>
          </a:p>
        </p:txBody>
      </p:sp>
      <p:sp>
        <p:nvSpPr>
          <p:cNvPr id="4" name="Decagon 3">
            <a:hlinkClick r:id="rId5" action="ppaction://hlinksldjump"/>
          </p:cNvPr>
          <p:cNvSpPr/>
          <p:nvPr/>
        </p:nvSpPr>
        <p:spPr>
          <a:xfrm>
            <a:off x="2616591" y="3390853"/>
            <a:ext cx="1143000" cy="1066800"/>
          </a:xfrm>
          <a:prstGeom prst="decagon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Decagon 25">
            <a:hlinkClick r:id="rId6" action="ppaction://hlinksldjump"/>
          </p:cNvPr>
          <p:cNvSpPr/>
          <p:nvPr/>
        </p:nvSpPr>
        <p:spPr>
          <a:xfrm>
            <a:off x="5355453" y="3671034"/>
            <a:ext cx="1143000" cy="10668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Decagon 26">
            <a:hlinkClick r:id="rId7" action="ppaction://hlinksldjump"/>
          </p:cNvPr>
          <p:cNvSpPr/>
          <p:nvPr/>
        </p:nvSpPr>
        <p:spPr>
          <a:xfrm>
            <a:off x="8094315" y="3278311"/>
            <a:ext cx="1143000" cy="1066800"/>
          </a:xfrm>
          <a:prstGeom prst="dec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>
            <a:hlinkClick r:id="rId4" action="ppaction://hlinksldjump"/>
          </p:cNvPr>
          <p:cNvSpPr/>
          <p:nvPr/>
        </p:nvSpPr>
        <p:spPr>
          <a:xfrm>
            <a:off x="2222695" y="1012874"/>
            <a:ext cx="7572946" cy="2489981"/>
          </a:xfrm>
          <a:prstGeom prst="clou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TRÒ CHƠI </a:t>
            </a:r>
            <a:b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160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1608" y="163168"/>
            <a:ext cx="11563389" cy="10795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10641806" y="5497331"/>
            <a:ext cx="1373187" cy="10795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10464800" y="3719772"/>
            <a:ext cx="1727200" cy="159861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39608" y="939815"/>
            <a:ext cx="5156969" cy="4933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021" y="2871431"/>
            <a:ext cx="1238246" cy="13383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1886" y="1235114"/>
            <a:ext cx="4979963" cy="4933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3641" y="1672018"/>
            <a:ext cx="1237595" cy="1335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599" y="3540630"/>
            <a:ext cx="1237595" cy="1335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671" y="3183938"/>
            <a:ext cx="1237595" cy="1335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793" y="1983960"/>
            <a:ext cx="1237595" cy="1335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0" y="1664656"/>
            <a:ext cx="2600234" cy="1629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2781" y="1800065"/>
            <a:ext cx="2603218" cy="1627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96" y="3294136"/>
            <a:ext cx="2603218" cy="16277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4431" y="3360987"/>
            <a:ext cx="2603218" cy="1627773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4099809" y="5613009"/>
            <a:ext cx="1755170" cy="125279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594081" y="5482296"/>
            <a:ext cx="2086113" cy="137328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78102" y="5967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2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26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194" grpId="0"/>
      <p:bldP spid="4" grpId="0" animBg="1"/>
      <p:bldP spid="4" grpId="1" animBg="1"/>
      <p:bldP spid="9" grpId="0" animBg="1"/>
      <p:bldP spid="17" grpId="0" animBg="1"/>
      <p:bldP spid="17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1608" y="163168"/>
            <a:ext cx="11563389" cy="10795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0641806" y="5497331"/>
            <a:ext cx="1373187" cy="10795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10464800" y="3719772"/>
            <a:ext cx="1727200" cy="159861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61207" y="827223"/>
            <a:ext cx="5156969" cy="49338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886" y="1235114"/>
            <a:ext cx="4979963" cy="4933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4" y="1988850"/>
            <a:ext cx="2600234" cy="1629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904" y="2074254"/>
            <a:ext cx="2603218" cy="1627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00" y="3737378"/>
            <a:ext cx="2603218" cy="16277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582" y="3787431"/>
            <a:ext cx="2603218" cy="1627773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4099809" y="5613009"/>
            <a:ext cx="1755170" cy="125279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5865893" y="5482296"/>
            <a:ext cx="2086113" cy="137328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20" y="1696690"/>
            <a:ext cx="1840055" cy="1001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445" y="3049421"/>
            <a:ext cx="1835055" cy="9998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545" y="4280699"/>
            <a:ext cx="1835055" cy="9998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1187" y="3219856"/>
            <a:ext cx="1835055" cy="9998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9745" y="1820121"/>
            <a:ext cx="1835055" cy="999831"/>
          </a:xfrm>
          <a:prstGeom prst="rect">
            <a:avLst/>
          </a:prstGeom>
        </p:spPr>
      </p:pic>
      <p:pic>
        <p:nvPicPr>
          <p:cNvPr id="23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78102" y="5967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7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194" grpId="0"/>
      <p:bldP spid="4" grpId="0" animBg="1"/>
      <p:bldP spid="9" grpId="0" animBg="1"/>
      <p:bldP spid="9" grpId="1" animBg="1"/>
      <p:bldP spid="17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1608" y="163168"/>
            <a:ext cx="11563389" cy="10795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0641806" y="5497331"/>
            <a:ext cx="1373187" cy="10795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10464800" y="3719772"/>
            <a:ext cx="1727200" cy="159861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84837" y="800142"/>
            <a:ext cx="5156969" cy="4933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886" y="1235114"/>
            <a:ext cx="4979963" cy="493382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236" y="1774252"/>
            <a:ext cx="1237595" cy="1335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638" y="3379461"/>
            <a:ext cx="1237595" cy="1335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219" y="3322342"/>
            <a:ext cx="1237595" cy="1335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638" y="1703094"/>
            <a:ext cx="1237595" cy="1335140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4218950" y="5596382"/>
            <a:ext cx="1755170" cy="125279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832106" y="5557464"/>
            <a:ext cx="1888514" cy="1242176"/>
          </a:xfrm>
          <a:prstGeom prst="triangle">
            <a:avLst>
              <a:gd name="adj" fmla="val 479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8" y="2400077"/>
            <a:ext cx="1770604" cy="156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689" y="2423104"/>
            <a:ext cx="1774090" cy="1566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217" y="4167160"/>
            <a:ext cx="1774090" cy="1566808"/>
          </a:xfrm>
          <a:prstGeom prst="rect">
            <a:avLst/>
          </a:prstGeom>
        </p:spPr>
      </p:pic>
      <p:pic>
        <p:nvPicPr>
          <p:cNvPr id="22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78102" y="5967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0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6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194" grpId="0"/>
      <p:bldP spid="4" grpId="0" animBg="1"/>
      <p:bldP spid="4" grpId="1" animBg="1"/>
      <p:bldP spid="9" grpId="0" animBg="1"/>
      <p:bldP spid="17" grpId="0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4" y="3130060"/>
            <a:ext cx="9495692" cy="37420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6 VÀ NHẬN BIẾT NHÓM CÓ SỐ LƯỢNG LÀ 6, NHẬN BIẾT SỐ 6</a:t>
            </a: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hlinkClick r:id="rId3" action="ppaction://hlinksldjump"/>
          </p:cNvPr>
          <p:cNvSpPr/>
          <p:nvPr/>
        </p:nvSpPr>
        <p:spPr>
          <a:xfrm>
            <a:off x="2081049" y="1026941"/>
            <a:ext cx="7630510" cy="17303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BÉ TRỔ TÀI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436098" y="211016"/>
            <a:ext cx="11521440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88" y="2100174"/>
            <a:ext cx="3014036" cy="1888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62" y="2144080"/>
            <a:ext cx="3017782" cy="1889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140" y="2122459"/>
            <a:ext cx="3017782" cy="1889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57" y="2165701"/>
            <a:ext cx="3017782" cy="1889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76" y="2100838"/>
            <a:ext cx="3017782" cy="188992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9096318" y="1917590"/>
            <a:ext cx="1873874" cy="221847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699">
            <a:off x="336913" y="4301528"/>
            <a:ext cx="1486633" cy="1546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247" y="4055625"/>
            <a:ext cx="2017951" cy="2042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945" y="3988970"/>
            <a:ext cx="2017951" cy="2042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377" y="4081833"/>
            <a:ext cx="2017951" cy="2042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403" y="4081833"/>
            <a:ext cx="2017951" cy="2042337"/>
          </a:xfrm>
          <a:prstGeom prst="rect">
            <a:avLst/>
          </a:prstGeom>
        </p:spPr>
      </p:pic>
      <p:sp>
        <p:nvSpPr>
          <p:cNvPr id="18" name="Horizontal Scroll 17"/>
          <p:cNvSpPr/>
          <p:nvPr/>
        </p:nvSpPr>
        <p:spPr>
          <a:xfrm>
            <a:off x="436098" y="211015"/>
            <a:ext cx="11521440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1276" y="4157681"/>
            <a:ext cx="2078916" cy="24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66559" y="0"/>
            <a:ext cx="12058882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03" y="1988050"/>
            <a:ext cx="3014036" cy="1888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964" y="2049479"/>
            <a:ext cx="3017782" cy="1889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033" y="1997449"/>
            <a:ext cx="3017782" cy="1889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355" y="2066808"/>
            <a:ext cx="3017782" cy="1889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68" y="1964540"/>
            <a:ext cx="3017782" cy="188992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9399927" y="1857644"/>
            <a:ext cx="1873874" cy="221847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699">
            <a:off x="-15056" y="4881799"/>
            <a:ext cx="1486633" cy="1546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220" y="4646423"/>
            <a:ext cx="2017951" cy="2042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46" y="4607928"/>
            <a:ext cx="2017951" cy="2042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668" y="4607927"/>
            <a:ext cx="2017951" cy="2042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71" y="4625719"/>
            <a:ext cx="2017951" cy="20423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927" y="4444949"/>
            <a:ext cx="2078916" cy="2403878"/>
          </a:xfrm>
          <a:prstGeom prst="rect">
            <a:avLst/>
          </a:prstGeom>
        </p:spPr>
      </p:pic>
      <p:sp>
        <p:nvSpPr>
          <p:cNvPr id="3" name="Equal 2"/>
          <p:cNvSpPr/>
          <p:nvPr/>
        </p:nvSpPr>
        <p:spPr>
          <a:xfrm>
            <a:off x="2856994" y="3876846"/>
            <a:ext cx="2309987" cy="94605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013" y="2029515"/>
            <a:ext cx="3017782" cy="1889924"/>
          </a:xfrm>
          <a:prstGeom prst="rect">
            <a:avLst/>
          </a:prstGeom>
        </p:spPr>
      </p:pic>
      <p:sp>
        <p:nvSpPr>
          <p:cNvPr id="22" name="Horizontal Scroll 21"/>
          <p:cNvSpPr/>
          <p:nvPr/>
        </p:nvSpPr>
        <p:spPr>
          <a:xfrm>
            <a:off x="61830" y="-3710"/>
            <a:ext cx="12058882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9824621" y="1857644"/>
            <a:ext cx="1873874" cy="221847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57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  <p:bldP spid="12" grpId="2" animBg="1"/>
      <p:bldP spid="3" grpId="0" animBg="1"/>
      <p:bldP spid="3" grpId="1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03" y="1988050"/>
            <a:ext cx="3014036" cy="1888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964" y="2049479"/>
            <a:ext cx="3017782" cy="1889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033" y="1997449"/>
            <a:ext cx="3017782" cy="1889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355" y="2066808"/>
            <a:ext cx="3017782" cy="1889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68" y="1964540"/>
            <a:ext cx="3017782" cy="1889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699">
            <a:off x="-15056" y="4881799"/>
            <a:ext cx="1486633" cy="1546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220" y="4646423"/>
            <a:ext cx="2017951" cy="2042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46" y="4607928"/>
            <a:ext cx="2017951" cy="2042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668" y="4607927"/>
            <a:ext cx="2017951" cy="2042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71" y="4625719"/>
            <a:ext cx="2017951" cy="204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013" y="2029515"/>
            <a:ext cx="3017782" cy="1889924"/>
          </a:xfrm>
          <a:prstGeom prst="rect">
            <a:avLst/>
          </a:prstGeom>
        </p:spPr>
      </p:pic>
      <p:sp>
        <p:nvSpPr>
          <p:cNvPr id="22" name="Horizontal Scroll 21"/>
          <p:cNvSpPr/>
          <p:nvPr/>
        </p:nvSpPr>
        <p:spPr>
          <a:xfrm>
            <a:off x="61830" y="179133"/>
            <a:ext cx="12058882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9828887" y="2043506"/>
            <a:ext cx="1873874" cy="221847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40" y="3544287"/>
            <a:ext cx="2670306" cy="1502047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9479926" y="4317399"/>
            <a:ext cx="1873874" cy="22184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61830" y="168213"/>
            <a:ext cx="12058882" cy="15973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4004" y="4607926"/>
            <a:ext cx="2017951" cy="20423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6366" y="4295310"/>
            <a:ext cx="207891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308</Words>
  <Application>Microsoft Office PowerPoint</Application>
  <PresentationFormat>Widescreen</PresentationFormat>
  <Paragraphs>50</Paragraphs>
  <Slides>17</Slides>
  <Notes>2</Notes>
  <HiddenSlides>4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  ỦY BAN NHÂN DÂN HUYỆN TAM NÔNG TRƯỜNG MẦM NON HOA SEN</vt:lpstr>
      <vt:lpstr>Slide 7</vt:lpstr>
      <vt:lpstr>Câu hỏi: Con hãy chọn nhóm con vật có số lượng là 4 và chọn số tương ứng với nhóm số lượng đó? </vt:lpstr>
      <vt:lpstr>Câu hỏi: Con hãy chọn nhóm con vật có số lượng là 5 và chọn số tương ứng với nhóm số lượng đó? </vt:lpstr>
      <vt:lpstr>Câu hỏi: Con hãy chọn nhóm con vật có số lượng là 3 và chọn số tương ứng với nhóm số lượng đó?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bao nhiêu con ốc?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34</cp:revision>
  <dcterms:created xsi:type="dcterms:W3CDTF">2023-02-02T16:13:24Z</dcterms:created>
  <dcterms:modified xsi:type="dcterms:W3CDTF">2023-02-04T06:17:07Z</dcterms:modified>
</cp:coreProperties>
</file>