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84" r:id="rId4"/>
    <p:sldId id="285" r:id="rId5"/>
    <p:sldId id="288" r:id="rId6"/>
    <p:sldId id="260" r:id="rId7"/>
    <p:sldId id="262" r:id="rId8"/>
    <p:sldId id="266" r:id="rId9"/>
    <p:sldId id="267" r:id="rId10"/>
    <p:sldId id="270" r:id="rId11"/>
    <p:sldId id="282" r:id="rId12"/>
    <p:sldId id="272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3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20/2/2023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3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4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C025-3E4E-4E13-92E1-23C56C21515B}" type="datetimeFigureOut">
              <a:rPr lang="en-US" smtClean="0"/>
              <a:t>20/2/2023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31B73-465A-4F1D-B74C-2F0C1F23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ình nền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0" y="-190005"/>
            <a:ext cx="12143229" cy="6858000"/>
          </a:xfrm>
          <a:prstGeom prst="rect">
            <a:avLst/>
          </a:prstGeom>
        </p:spPr>
      </p:pic>
      <p:pic>
        <p:nvPicPr>
          <p:cNvPr id="6" name="1" descr="97e5c76d95dfebf73877221ff104468e">
            <a:extLst>
              <a:ext uri="{FF2B5EF4-FFF2-40B4-BE49-F238E27FC236}">
                <a16:creationId xmlns:a16="http://schemas.microsoft.com/office/drawing/2014/main" id="{A0946530-FD08-4218-ACB3-9693AFF22A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40" y="4429132"/>
            <a:ext cx="3643338" cy="2928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5286" y="1486176"/>
            <a:ext cx="9476509" cy="172250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LĨNH VỰC PHÁT TRIỂN NGÔN NGỮ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1550" y="2626284"/>
            <a:ext cx="8383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HĐH: “LÀM 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VỚI </a:t>
            </a:r>
            <a:endParaRPr lang="en-US" sz="4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I – T – C”</a:t>
            </a:r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</a:t>
            </a:r>
            <a:r>
              <a:rPr lang="vi-VN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THỊ HUỲNH MƠ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(5 – 6 )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4F162DF-DF3B-4F55-8AC1-C5B6D7A20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>
            <a:off x="8524892" y="4969690"/>
            <a:ext cx="1335758" cy="1888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1406" y="634446"/>
            <a:ext cx="820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TAM NÔNG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SEN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07116" y="1412603"/>
            <a:ext cx="1954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A hình nề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D00EF5-CF24-4FBB-9E6A-AC7A11F5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68" y="5286388"/>
            <a:ext cx="1622233" cy="15716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29674" y="-13280"/>
            <a:ext cx="1776448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1400" b="1" dirty="0">
                <a:solidFill>
                  <a:srgbClr val="FF0066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762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90688"/>
            <a:ext cx="8229600" cy="4530725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417235" y="675129"/>
            <a:ext cx="2590800" cy="629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700" b="1" dirty="0">
                <a:solidFill>
                  <a:srgbClr val="0000FF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899052" y="-6686549"/>
            <a:ext cx="2438400" cy="6294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7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-3393244" y="-1017587"/>
            <a:ext cx="2514600" cy="691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800" b="1" dirty="0">
                <a:solidFill>
                  <a:srgbClr val="FF0000"/>
                </a:solidFill>
                <a:latin typeface=".VnAvant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839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5271 L 0.00851 1.07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05849 L 0.71753 0.068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A hình nề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D00EF5-CF24-4FBB-9E6A-AC7A11F5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68" y="5286388"/>
            <a:ext cx="1622233" cy="15716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47366" y="704189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5000" b="1" dirty="0">
                <a:solidFill>
                  <a:srgbClr val="FF0066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2793" y="719161"/>
            <a:ext cx="206979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5000" b="1" dirty="0">
                <a:solidFill>
                  <a:srgbClr val="C00000"/>
                </a:solidFill>
                <a:latin typeface=".VnAvant" pitchFamily="34" charset="0"/>
              </a:rPr>
              <a:t>T</a:t>
            </a: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8064" y="1857364"/>
            <a:ext cx="167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10930597" y="5795889"/>
            <a:ext cx="942535" cy="9200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ình nề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9918" y="20426"/>
            <a:ext cx="35830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1400" b="1" dirty="0">
                <a:solidFill>
                  <a:srgbClr val="C0000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6D00EF5-CF24-4FBB-9E6A-AC7A11F5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68" y="5286388"/>
            <a:ext cx="1622233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ình nề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6D00EF5-CF24-4FBB-9E6A-AC7A11F5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68" y="5286388"/>
            <a:ext cx="1622233" cy="1571612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>
          <a:xfrm>
            <a:off x="3348828" y="123844"/>
            <a:ext cx="4495800" cy="6019800"/>
          </a:xfrm>
          <a:prstGeom prst="rect">
            <a:avLst/>
          </a:prstGeom>
          <a:noFill/>
          <a:ln/>
        </p:spPr>
        <p:txBody>
          <a:bodyPr>
            <a:normAutofit fontScale="92500" lnSpcReduction="10000"/>
          </a:bodyPr>
          <a:lstStyle/>
          <a:p>
            <a:pPr marL="274320" indent="-274320">
              <a:spcBef>
                <a:spcPct val="50000"/>
              </a:spcBef>
              <a:defRPr/>
            </a:pPr>
            <a:r>
              <a:rPr lang="en-US" sz="44800" b="1" dirty="0">
                <a:solidFill>
                  <a:srgbClr val="C0000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63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ình nề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2246" y="1571613"/>
            <a:ext cx="22860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0" b="1" dirty="0">
                <a:solidFill>
                  <a:srgbClr val="C0000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6D00EF5-CF24-4FBB-9E6A-AC7A11F5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68" y="5286388"/>
            <a:ext cx="1622233" cy="1571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428736"/>
            <a:ext cx="26431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5000" b="1" dirty="0">
                <a:solidFill>
                  <a:srgbClr val="C0000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6066" y="2673261"/>
            <a:ext cx="1285884" cy="182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 rot="18390134">
            <a:off x="1076846" y="1412028"/>
            <a:ext cx="3843724" cy="17135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809852" y="571481"/>
            <a:ext cx="6429420" cy="553087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21259967">
            <a:off x="3667226" y="3839270"/>
            <a:ext cx="5500726" cy="172151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164085" y="3152880"/>
            <a:ext cx="4475117" cy="163147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20977"/>
              </a:avLst>
            </a:prstTxWarp>
            <a:spAutoFit/>
          </a:bodyPr>
          <a:lstStyle/>
          <a:p>
            <a:r>
              <a:rPr lang="en-US" altLang="zh-CN" sz="6600" b="1" dirty="0">
                <a:ln w="0">
                  <a:noFill/>
                </a:ln>
                <a:solidFill>
                  <a:srgbClr val="C00000"/>
                </a:solidFill>
                <a:cs typeface="+mn-ea"/>
                <a:sym typeface="+mn-lt"/>
              </a:rPr>
              <a:t>End of Slide</a:t>
            </a:r>
            <a:endParaRPr lang="zh-CN" altLang="en-US" sz="6600" b="1" dirty="0">
              <a:ln w="0">
                <a:noFill/>
              </a:ln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452293" y="1572511"/>
            <a:ext cx="3903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8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YOU</a:t>
            </a:r>
            <a:endParaRPr lang="zh-CN" altLang="en-US" sz="8000" b="1" dirty="0">
              <a:ln w="0">
                <a:noFill/>
              </a:ln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9317078" y="3071811"/>
            <a:ext cx="1350923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263312" y="5143512"/>
            <a:ext cx="2404688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2881290" y="3429001"/>
            <a:ext cx="617886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8151186" y="621073"/>
            <a:ext cx="22275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987946" y="2272674"/>
            <a:ext cx="916520" cy="1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09" y="3091861"/>
            <a:ext cx="3295774" cy="4614084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111534" y="2325172"/>
            <a:ext cx="4624349" cy="153337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03585" y="2325172"/>
            <a:ext cx="4624349" cy="153337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HỪM… HỪM…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347" y="4473526"/>
            <a:ext cx="2271932" cy="227193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7118883" y="1818735"/>
            <a:ext cx="4624349" cy="153337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46945E-18 L -1.45833E-6 3.46945E-18 C -0.00299 -0.00208 -0.00585 -0.00556 -0.00911 -0.00625 C -0.0289 -0.00926 -0.02096 -0.00602 -0.03229 3.46945E-18 C -0.03411 0.00092 -0.03606 0.00139 -0.03802 0.00208 L -0.05299 0.0081 C -0.06302 0.01713 -0.05455 0.01042 -0.07382 0.01852 C -0.075 0.01898 -0.07604 0.01991 -0.07721 0.0206 C -0.07877 0.02129 -0.08033 0.02153 -0.0819 0.02245 C -0.09088 0.02847 -0.0819 0.02616 -0.09453 0.03287 C -0.0983 0.03472 -0.10221 0.03565 -0.10612 0.0368 C -0.10755 0.03819 -0.10898 0.04051 -0.11067 0.04097 C -0.11523 0.04259 -0.11992 0.04213 -0.12447 0.04305 C -0.12721 0.04352 -0.12994 0.04444 -0.13255 0.04514 L -0.14062 0.0493 C -0.14179 0.04977 -0.14296 0.05139 -0.14414 0.05139 C -0.15833 0.05139 -0.17265 0.05 -0.18684 0.0493 C -0.19101 0.04167 -0.1871 0.04792 -0.19375 0.04097 C -0.20442 0.02986 -0.20377 0.02801 -0.21679 0.01852 C -0.21862 0.01713 -0.2207 0.01713 -0.22265 0.01643 C -0.23333 0.01782 -0.24414 0.0206 -0.25494 0.01643 C -0.25651 0.01574 -0.25703 0.01204 -0.25833 0.01018 C -0.26015 0.00787 -0.26224 0.00648 -0.26406 0.00417 C -0.26497 0.00301 -0.26562 0.00116 -0.2664 3.46945E-18 C -0.27487 -0.0125 -0.26718 0.00046 -0.27799 -0.01435 C -0.27929 -0.01621 -0.28007 -0.01898 -0.28138 -0.0206 C -0.30247 -0.04676 -0.27708 -0.01042 -0.29648 -0.03889 C -0.29908 -0.03843 -0.30195 -0.03866 -0.30455 -0.03704 C -0.30625 -0.03588 -0.30755 -0.03264 -0.30911 -0.03079 C -0.3194 -0.01945 -0.30755 -0.03542 -0.31953 -0.0206 C -0.32148 -0.01806 -0.32317 -0.01458 -0.32526 -0.01227 C -0.32695 -0.01065 -0.34088 0.00069 -0.34492 0.00625 C -0.34817 0.01065 -0.35104 0.01574 -0.35416 0.0206 C -0.35494 0.02176 -0.35546 0.02361 -0.35638 0.02454 C -0.35781 0.02639 -0.35963 0.02685 -0.36106 0.0287 C -0.36276 0.03102 -0.3638 0.03472 -0.36562 0.0368 C -0.37226 0.04491 -0.36588 0.03796 -0.37252 0.04305 C -0.38099 0.04954 -0.3733 0.04537 -0.38177 0.0493 L -0.4026 0.03495 C -0.40599 0.03264 -0.41289 0.0287 -0.41289 0.0287 C -0.41601 0.02384 -0.41875 0.01829 -0.42213 0.01435 C -0.43567 -0.00162 -0.41888 0.02546 -0.4302 0.0081 C -0.4319 0.00555 -0.43307 0.00208 -0.43489 3.46945E-18 C -0.44322 -0.00996 -0.43932 -0.00602 -0.44635 -0.01227 C -0.44752 -0.01435 -0.44856 -0.01667 -0.44987 -0.01852 C -0.45976 -0.0331 -0.46862 -0.0206 -0.4845 -0.01852 C -0.48606 -0.01783 -0.48763 -0.01736 -0.48906 -0.01644 C -0.4914 -0.01528 -0.49596 -0.01227 -0.49596 -0.01227 C -0.50052 -0.0044 -0.50026 -0.0044 -0.50638 0.00417 C -0.50755 0.00555 -0.50872 0.00671 -0.50989 0.0081 C -0.51276 0.01574 -0.51705 0.02824 -0.52135 0.03079 L -0.52487 0.03287 C -0.52981 0.03217 -0.53489 0.03241 -0.53984 0.03079 C -0.54127 0.03032 -0.54244 0.02847 -0.54335 0.02662 C -0.54401 0.025 -0.5444 0.0206 -0.5444 0.0206 L -0.5444 0.0206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8.14815E-6 L 2.08333E-7 8.14815E-6 C 0.00377 -0.00138 0.00768 -0.00208 0.01146 -0.00416 C 0.01315 -0.00486 0.01445 -0.00694 0.01614 -0.0081 C 0.01719 -0.00902 0.01836 -0.00972 0.01953 -0.01018 C 0.03385 -0.01712 0.02422 -0.01157 0.03229 -0.01643 C 0.04557 -0.04004 0.02851 -0.00786 0.03685 -0.0287 C 0.03815 -0.03194 0.0401 -0.03402 0.04153 -0.0368 C 0.04232 -0.03888 0.04284 -0.0412 0.04375 -0.04305 C 0.04987 -0.05486 0.05195 -0.05509 0.05534 -0.0655 C 0.06237 -0.08773 0.05091 -0.05601 0.06224 -0.08611 L 0.06458 -0.09236 C 0.06497 -0.09444 0.06523 -0.09652 0.06575 -0.09837 C 0.0664 -0.10115 0.06745 -0.1037 0.06797 -0.10671 C 0.06862 -0.10995 0.06875 -0.11342 0.06914 -0.11689 C 0.0694 -0.11898 0.07005 -0.12106 0.07031 -0.12314 C 0.07083 -0.12638 0.07096 -0.12986 0.07148 -0.13333 C 0.07174 -0.13541 0.07226 -0.13726 0.07265 -0.13935 C 0.07344 -0.1449 0.07265 -0.15185 0.075 -0.15578 C 0.0888 -0.18055 0.0694 -0.14536 0.08073 -0.16805 C 0.08333 -0.17361 0.08945 -0.18425 0.09336 -0.18657 L 0.09687 -0.18865 C 0.10456 -0.18796 0.11224 -0.18773 0.11992 -0.18657 C 0.12187 -0.18634 0.12604 -0.18379 0.12799 -0.18263 C 0.13307 -0.1831 0.13802 -0.18356 0.14297 -0.18448 C 0.14427 -0.18495 0.14531 -0.18587 0.14648 -0.18657 C 0.14844 -0.18796 0.15026 -0.18981 0.15221 -0.19073 C 0.15495 -0.19189 0.15768 -0.19212 0.16028 -0.19282 C 0.16263 -0.1956 0.16484 -0.19837 0.16719 -0.20092 C 0.16992 -0.20393 0.17278 -0.20624 0.17539 -0.20925 C 0.17877 -0.21319 0.17682 -0.21388 0.17995 -0.21944 C 0.18086 -0.22129 0.18229 -0.22198 0.18346 -0.22361 C 0.18463 -0.22546 0.18541 -0.22823 0.18685 -0.22962 C 0.19088 -0.23356 0.19427 -0.23333 0.19844 -0.23587 C 0.20963 -0.24259 0.19831 -0.23842 0.21224 -0.24189 C 0.22969 -0.25231 0.20508 -0.23888 0.23307 -0.24814 C 0.23476 -0.24861 0.23594 -0.25138 0.23763 -0.25231 C 0.2414 -0.25416 0.24531 -0.25509 0.24922 -0.25624 C 0.25338 -0.25578 0.25768 -0.25532 0.26185 -0.25439 C 0.26732 -0.253 0.27018 -0.25069 0.27578 -0.24814 C 0.28073 -0.24606 0.28581 -0.24444 0.29075 -0.24189 C 0.29271 -0.24097 0.29453 -0.23888 0.29648 -0.23796 C 0.30026 -0.23611 0.30416 -0.23518 0.30807 -0.23379 C 0.30963 -0.2331 0.31107 -0.2324 0.31263 -0.23171 C 0.31458 -0.23101 0.31653 -0.23032 0.31836 -0.22962 L 0.39804 -0.23171 C 0.40703 -0.23286 0.41562 -0.23888 0.42461 -0.24189 C 0.4276 -0.24305 0.43073 -0.24328 0.43385 -0.24398 C 0.43607 -0.24536 0.43828 -0.24722 0.44075 -0.24814 C 0.46002 -0.25509 0.44505 -0.24675 0.45456 -0.25231 C 0.46653 -0.25161 0.47838 -0.25138 0.49036 -0.25023 C 0.49153 -0.24999 0.49271 -0.2493 0.49375 -0.24814 C 0.49622 -0.24583 0.50078 -0.24004 0.50078 -0.24004 C 0.50143 -0.23796 0.50208 -0.23564 0.50299 -0.23379 C 0.50586 -0.22777 0.5112 -0.2206 0.51458 -0.21736 C 0.51601 -0.21597 0.51771 -0.21643 0.51914 -0.21527 C 0.52083 -0.21435 0.52213 -0.21203 0.52383 -0.21134 C 0.52721 -0.20948 0.53073 -0.20833 0.53424 -0.20717 C 0.56133 -0.19884 0.56797 -0.20231 0.60456 -0.20092 C 0.60651 -0.19884 0.60846 -0.19722 0.61028 -0.1949 C 0.6112 -0.19374 0.61172 -0.19166 0.61263 -0.19073 C 0.61927 -0.18402 0.61901 -0.18981 0.62539 -0.17847 C 0.63086 -0.16874 0.62786 -0.17152 0.63346 -0.16805 C 0.63672 -0.16226 0.63841 -0.15879 0.64271 -0.1537 C 0.65247 -0.14212 0.64153 -0.15879 0.65299 -0.14351 C 0.65429 -0.14189 0.65521 -0.13911 0.65651 -0.13749 C 0.65872 -0.13448 0.66341 -0.12916 0.66341 -0.12916 C 0.66419 -0.12708 0.6651 -0.12523 0.66575 -0.12314 C 0.66758 -0.11643 0.66732 -0.10717 0.6681 -0.10046 C 0.66823 -0.09837 0.66888 -0.09652 0.66914 -0.09444 C 0.67005 -0.08749 0.67083 -0.08078 0.67148 -0.07384 C 0.67187 -0.06967 0.67213 -0.0655 0.67265 -0.06157 C 0.67291 -0.05948 0.67357 -0.0574 0.67383 -0.05532 C 0.67435 -0.05138 0.67435 -0.04698 0.675 -0.04305 C 0.67552 -0.03888 0.67721 -0.03078 0.67721 -0.03078 C 0.67864 -0.00277 0.67838 -0.01573 0.67838 0.00834 L 0.67838 0.00834 " pathEditMode="relative" ptsTypes="AAAAAAAAAAAAAAAAAAAAAAAAAAAAAAAAAAAAAAAAAAAAAAAAAAAAAAAAAAAAAAAAAAAAAAAAAAAAA">
                                      <p:cBhvr>
                                        <p:cTn id="39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60" y="-288090"/>
            <a:ext cx="2596201" cy="7631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079" y="253218"/>
            <a:ext cx="2597121" cy="699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67" y="1457817"/>
            <a:ext cx="2987441" cy="2744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8668" y="3301956"/>
            <a:ext cx="3298222" cy="4615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85" y="4802948"/>
            <a:ext cx="2271932" cy="2271932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956603" y="872197"/>
            <a:ext cx="6330462" cy="16177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279852" y="2202017"/>
            <a:ext cx="7618982" cy="16177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4599" y="1940554"/>
            <a:ext cx="2987299" cy="2743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8853" y="2612919"/>
            <a:ext cx="227400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7.40741E-7 C 0.00456 -0.00069 0.00912 -0.00116 0.0138 -0.00208 C 0.01615 -0.00254 0.01836 -0.00347 0.0207 -0.00417 C 0.02448 -0.00486 0.02839 -0.00555 0.03229 -0.00602 C 0.05026 -0.01412 0.01849 0.00023 0.04375 -0.01227 C 0.04831 -0.01458 0.053 -0.01643 0.05768 -0.01852 C 0.05951 -0.01921 0.06146 -0.01944 0.06341 -0.0206 C 0.06693 -0.02222 0.07018 -0.02546 0.07383 -0.02662 C 0.08568 -0.03079 0.10951 -0.0368 0.10951 -0.0368 C 0.11537 -0.03565 0.12109 -0.03449 0.12682 -0.03287 C 0.128 -0.03241 0.1293 -0.03171 0.13034 -0.03079 C 0.13711 -0.02477 0.1401 -0.01134 0.14531 -0.00208 C 0.14609 -0.00069 0.14701 0.00046 0.14766 0.00208 C 0.14896 0.00533 0.14948 0.00949 0.15104 0.01227 C 0.15195 0.01389 0.15352 0.01343 0.15456 0.01435 C 0.15651 0.01621 0.1582 0.01898 0.16029 0.0206 C 0.17031 0.02847 0.17057 0.02801 0.17878 0.03079 C 0.18672 0.03773 0.18399 0.03727 0.19727 0.03287 C 0.19896 0.03241 0.20026 0.02986 0.20182 0.02871 C 0.21367 0.02153 0.22552 0.01366 0.23763 0.00833 L 0.24688 0.00417 C 0.24883 0.00347 0.25065 0.00278 0.2526 0.00208 L 0.26758 -0.00417 C 0.27565 -0.00347 0.28385 -0.00301 0.2918 -0.00208 C 0.29388 -0.00185 0.29583 -0.00116 0.29766 7.40741E-7 C 0.2987 0.0007 0.30547 0.00996 0.30573 0.01019 C 0.30651 0.01227 0.30703 0.01482 0.30807 0.01644 C 0.31198 0.02338 0.31289 0.02107 0.31615 0.02871 C 0.31706 0.03125 0.31706 0.03519 0.31836 0.03704 C 0.32461 0.04537 0.33138 0.05324 0.33919 0.05556 C 0.34219 0.05648 0.34531 0.05695 0.34844 0.05764 C 0.35378 0.05695 0.35938 0.05833 0.36458 0.05556 C 0.37109 0.05185 0.36979 0.04607 0.37383 0.04121 C 0.3806 0.03264 0.38776 0.025 0.39453 0.01644 C 0.39583 0.01482 0.39662 0.01181 0.39805 0.01019 C 0.40013 0.0081 0.40274 0.0081 0.40495 0.00625 C 0.40781 0.00394 0.41029 0.00046 0.41302 -0.00208 C 0.41406 -0.00301 0.41537 -0.00324 0.41654 -0.00417 C 0.41914 -0.00602 0.42188 -0.0081 0.42461 -0.01018 C 0.42917 -0.00879 0.43399 -0.00903 0.43841 -0.00602 C 0.43945 -0.00555 0.44284 0.00787 0.44297 0.00833 C 0.44427 0.01134 0.44622 0.01343 0.44766 0.01644 C 0.44857 0.01829 0.44909 0.0206 0.45 0.02269 C 0.45065 0.02408 0.45156 0.02523 0.45221 0.02662 C 0.45534 0.03287 0.46133 0.04815 0.46719 0.05347 C 0.46836 0.0544 0.46953 0.05486 0.4707 0.05556 C 0.47526 0.05486 0.48021 0.05625 0.48451 0.05347 C 0.49076 0.04931 0.49857 0.03681 0.50534 0.03079 C 0.5099 0.02662 0.51458 0.02292 0.51914 0.01852 C 0.52044 0.01736 0.52135 0.01551 0.52266 0.01435 C 0.52487 0.01273 0.52734 0.01227 0.52956 0.01019 C 0.53112 0.00903 0.53255 0.00741 0.53412 0.00625 C 0.53724 0.00394 0.53997 0.00324 0.54336 0.00208 C 0.54805 0.00347 0.55274 0.00417 0.55729 0.00625 C 0.56133 0.0081 0.56185 0.01134 0.56537 0.01435 C 0.56641 0.01528 0.56758 0.01574 0.56875 0.01644 C 0.56992 0.01574 0.57122 0.01551 0.57227 0.01435 C 0.57318 0.01343 0.57396 0.01181 0.57461 0.01019 C 0.58138 -0.00579 0.57721 0.00324 0.58151 -0.01018 C 0.58399 -0.01805 0.58372 -0.01366 0.58372 -0.01852 L 0.58372 -0.01852 L 0.58034 -0.01852 L 0.57461 -0.0206 " pathEditMode="relative" ptsTypes="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2.29167E-6 4.07407E-6 C -0.00117 0.00601 -0.0026 0.01203 -0.00352 0.01828 C -0.00417 0.02245 -0.0043 0.02662 -0.00469 0.03055 C -0.00508 0.03402 -0.00534 0.0375 -0.00586 0.04097 C -0.00651 0.04513 -0.00742 0.04907 -0.0082 0.05324 C -0.00859 0.0574 -0.00911 0.06134 -0.00938 0.06551 C -0.0125 0.13981 -0.0043 0.11574 -0.01393 0.14143 C -0.01706 0.19606 -0.01276 0.11551 -0.01628 0.22754 C -0.01641 0.23032 -0.01693 0.2331 -0.01745 0.23588 C -0.01849 0.24143 -0.02005 0.24652 -0.02096 0.25208 C -0.02279 0.26527 -0.02214 0.26481 -0.02214 0.28101 L -0.02214 0.28101 " pathEditMode="relative" ptsTypes="AAAAAAAAAAA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3" y="3657601"/>
            <a:ext cx="3151017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999" y="-598443"/>
            <a:ext cx="2597121" cy="76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85" y="-597311"/>
            <a:ext cx="2596201" cy="7631722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675249" y="576775"/>
            <a:ext cx="11211952" cy="16177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74430" y="2194559"/>
            <a:ext cx="11211952" cy="16177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1667E-6 6.93889E-18 L -7.91667E-6 6.93889E-18 C 0.00299 0.00254 0.0069 0.00347 0.00911 0.0081 C 0.01067 0.01111 0.00976 0.0162 0.01028 0.02037 C 0.01054 0.02245 0.01119 0.0243 0.01145 0.02662 C 0.01197 0.02986 0.01119 0.03426 0.01262 0.0368 C 0.01432 0.03981 0.01953 0.04097 0.01953 0.04097 C 0.0207 0.04213 0.02174 0.04375 0.02304 0.0449 C 0.02968 0.05092 0.03177 0.04977 0.04036 0.05324 C 0.04153 0.0537 0.04257 0.05439 0.04374 0.05509 C 0.0457 0.05648 0.04752 0.05856 0.0496 0.05926 C 0.0526 0.06041 0.05572 0.06064 0.05872 0.06134 C 0.05989 0.06273 0.06106 0.06389 0.06223 0.06551 C 0.06536 0.06944 0.07148 0.07777 0.07148 0.07777 C 0.07304 0.08194 0.07447 0.08611 0.07604 0.09004 C 0.07669 0.09166 0.07773 0.09259 0.07838 0.09421 C 0.07929 0.09606 0.07968 0.09861 0.08072 0.10023 C 0.08203 0.10277 0.08385 0.10416 0.08528 0.10648 C 0.0901 0.11365 0.0871 0.11157 0.09218 0.11666 C 0.09374 0.11805 0.09518 0.12037 0.09687 0.12083 C 0.10377 0.12245 0.11067 0.12222 0.11757 0.12291 C 0.13411 0.12222 0.15078 0.12268 0.16718 0.12083 C 0.17096 0.12037 0.1707 0.11365 0.17304 0.11041 C 0.17395 0.10926 0.17525 0.10902 0.17643 0.10856 C 0.18528 0.09676 0.17682 0.10717 0.18567 0.09814 C 0.18684 0.09699 0.18789 0.09514 0.18919 0.09421 C 0.19414 0.08958 0.19166 0.09514 0.19726 0.08796 C 0.19856 0.08634 0.19908 0.08264 0.20065 0.08194 C 0.20781 0.07777 0.21549 0.07777 0.22265 0.07361 L 0.22955 0.06944 C 0.24986 0.07407 0.22903 0.06921 0.2457 0.07361 C 0.25104 0.075 0.2565 0.07546 0.26184 0.07777 L 0.2815 0.08588 C 0.28671 0.09537 0.27994 0.08426 0.28841 0.09421 C 0.28932 0.09514 0.29544 0.10486 0.29765 0.10648 C 0.29908 0.1074 0.30065 0.10787 0.30221 0.10856 C 0.30598 0.10995 0.30989 0.11111 0.3138 0.1125 C 0.32604 0.11041 0.33854 0.11041 0.35065 0.10648 C 0.35703 0.10439 0.35624 0.09884 0.35989 0.09421 C 0.37786 0.07106 0.36315 0.08912 0.37721 0.07777 C 0.39934 0.05995 0.37395 0.07963 0.38528 0.06759 C 0.38632 0.06643 0.38762 0.06597 0.3888 0.06551 C 0.39335 0.06319 0.39791 0.06111 0.4026 0.05926 C 0.40716 0.05764 0.4164 0.05509 0.4164 0.05509 C 0.4388 0.05578 0.46106 0.05486 0.48333 0.05717 C 0.48697 0.05764 0.4901 0.0625 0.49374 0.06342 L 0.50182 0.06551 C 0.52187 0.07731 0.5108 0.07407 0.53528 0.07152 C 0.53684 0.07014 0.53828 0.06875 0.53984 0.06759 C 0.54179 0.06597 0.544 0.06551 0.5457 0.06342 C 0.54791 0.06064 0.54947 0.05648 0.55143 0.05324 C 0.55937 0.03912 0.55559 0.04398 0.56184 0.0368 C 0.5638 0.03125 0.57239 0.00393 0.57682 0.00393 L 0.5802 0.00393 L 0.5802 0.00393 " pathEditMode="relative" ptsTypes="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2 0.00416 L 0.5802 0.00416 C 0.58736 0.00509 0.59517 0.00462 0.60208 0.01018 C 0.60377 0.01157 0.60507 0.01434 0.60663 0.01643 C 0.6078 0.01782 0.60898 0.01921 0.61015 0.02036 C 0.61822 0.04212 0.61171 0.028 0.62864 0.0493 C 0.63059 0.05161 0.63254 0.05439 0.63437 0.0574 C 0.63606 0.05995 0.6371 0.06365 0.63892 0.0655 C 0.64335 0.0699 0.6483 0.07222 0.65286 0.07592 C 0.65442 0.07708 0.65585 0.0787 0.65741 0.08009 L 0.74856 0.07592 C 0.77017 0.07476 0.79166 0.07175 0.81327 0.07175 C 0.83827 0.07175 0.86327 0.07453 0.88827 0.07592 C 0.89622 0.08309 0.89166 0.07777 0.9009 0.09444 C 0.90168 0.09559 0.9026 0.09698 0.90325 0.09837 L 0.91588 0.12916 C 0.91627 0.13124 0.91627 0.13379 0.91705 0.13541 C 0.9207 0.14328 0.92616 0.13865 0.93098 0.13749 C 0.9328 0.13703 0.93476 0.1361 0.93671 0.13541 C 0.94023 0.13032 0.94231 0.12708 0.94596 0.12314 C 0.94661 0.12222 0.94752 0.12175 0.9483 0.12106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81200" y="228600"/>
            <a:ext cx="84582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7200" b="1" dirty="0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917180" y="2865117"/>
            <a:ext cx="68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0" y="1905000"/>
            <a:ext cx="12192000" cy="404164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318129" y="2793144"/>
            <a:ext cx="685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006787" y="2781323"/>
            <a:ext cx="97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H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083742" y="2698891"/>
            <a:ext cx="877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K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8819006" y="2748266"/>
            <a:ext cx="685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Ỉ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910328" y="2776403"/>
            <a:ext cx="97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Ỏ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906643" y="2793144"/>
            <a:ext cx="97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rgbClr val="FF0000"/>
                </a:solidFill>
                <a:latin typeface="VNI-Avo" pitchFamily="2" charset="0"/>
              </a:rPr>
              <a:t>,</a:t>
            </a: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859459" y="2697152"/>
            <a:ext cx="97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H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883534" y="4187561"/>
            <a:ext cx="97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rgbClr val="FF0000"/>
                </a:solidFill>
                <a:latin typeface="VNI-Avo" pitchFamily="2" charset="0"/>
              </a:rPr>
              <a:t>S</a:t>
            </a: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43058" y="4170820"/>
            <a:ext cx="97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rgbClr val="FF0000"/>
                </a:solidFill>
                <a:latin typeface="VNI-Avo" pitchFamily="2" charset="0"/>
              </a:rPr>
              <a:t>Ư</a:t>
            </a: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141434" y="4266812"/>
            <a:ext cx="97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286500" y="4187561"/>
            <a:ext cx="685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863621" y="4158971"/>
            <a:ext cx="97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0000"/>
                </a:solidFill>
                <a:latin typeface="VNI-Avo" pitchFamily="2" charset="0"/>
              </a:rPr>
              <a:t>Ử </a:t>
            </a:r>
            <a:endParaRPr lang="en-US" alt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3" name="Minus 32"/>
          <p:cNvSpPr/>
          <p:nvPr/>
        </p:nvSpPr>
        <p:spPr>
          <a:xfrm>
            <a:off x="4705350" y="3785225"/>
            <a:ext cx="1401700" cy="8046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11" y="5538118"/>
            <a:ext cx="1048603" cy="2072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56" y="5519610"/>
            <a:ext cx="1048603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3995777" y="0"/>
            <a:ext cx="3906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-160585" y="0"/>
            <a:ext cx="4156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ntitle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7914817" y="0"/>
            <a:ext cx="4277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71586" y="5288340"/>
            <a:ext cx="121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0013" y="5195726"/>
            <a:ext cx="80022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29079" y="5096872"/>
            <a:ext cx="1067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>
            <a:hlinkClick r:id="rId4" action="ppaction://hlinksldjump"/>
          </p:cNvPr>
          <p:cNvSpPr/>
          <p:nvPr/>
        </p:nvSpPr>
        <p:spPr>
          <a:xfrm>
            <a:off x="923272" y="2057769"/>
            <a:ext cx="1674652" cy="195540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hlinkClick r:id="rId5" action="ppaction://hlinksldjump"/>
          </p:cNvPr>
          <p:cNvSpPr/>
          <p:nvPr/>
        </p:nvSpPr>
        <p:spPr>
          <a:xfrm>
            <a:off x="4515729" y="1716258"/>
            <a:ext cx="2700997" cy="2419644"/>
          </a:xfrm>
          <a:prstGeom prst="sun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>
            <a:off x="9439422" y="1716259"/>
            <a:ext cx="1772529" cy="2419644"/>
          </a:xfrm>
          <a:prstGeom prst="moon">
            <a:avLst>
              <a:gd name="adj" fmla="val 39683"/>
            </a:avLst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A hình nề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D00EF5-CF24-4FBB-9E6A-AC7A11F5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68" y="5286388"/>
            <a:ext cx="1622233" cy="15716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52926" y="0"/>
            <a:ext cx="19288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41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A hình nề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9086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D00EF5-CF24-4FBB-9E6A-AC7A11F5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68" y="5286388"/>
            <a:ext cx="1622233" cy="1571612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67240" y="714356"/>
            <a:ext cx="278608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1400" dirty="0">
                <a:solidFill>
                  <a:srgbClr val="FF0000"/>
                </a:solidFill>
                <a:latin typeface=".VnBlack" pitchFamily="34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1034" y="715454"/>
            <a:ext cx="1000132" cy="857256"/>
          </a:xfrm>
          <a:prstGeom prst="rect">
            <a:avLst/>
          </a:prstGeom>
          <a:solidFill>
            <a:srgbClr val="FF0000"/>
          </a:solidFill>
          <a:ln>
            <a:solidFill>
              <a:srgbClr val="BB1B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5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A hình nề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D00EF5-CF24-4FBB-9E6A-AC7A11F5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68" y="5286388"/>
            <a:ext cx="1622233" cy="15716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73907" y="252610"/>
            <a:ext cx="1670650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1400" b="1" dirty="0">
                <a:solidFill>
                  <a:srgbClr val="C0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9919" y="1082932"/>
            <a:ext cx="126348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5000" b="1" dirty="0" err="1">
                <a:solidFill>
                  <a:srgbClr val="FF0066"/>
                </a:solidFill>
                <a:latin typeface=".VnAvant" pitchFamily="34" charset="0"/>
              </a:rPr>
              <a:t>i</a:t>
            </a:r>
            <a:endParaRPr lang="en-US" sz="350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13" name="Picture 24" descr="chu 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48" y="2428868"/>
            <a:ext cx="1905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10930597" y="5795889"/>
            <a:ext cx="942535" cy="9200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224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.VnAvant</vt:lpstr>
      <vt:lpstr>.VnBlack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</cp:revision>
  <dcterms:created xsi:type="dcterms:W3CDTF">2023-02-03T06:39:09Z</dcterms:created>
  <dcterms:modified xsi:type="dcterms:W3CDTF">2023-02-20T06:51:18Z</dcterms:modified>
</cp:coreProperties>
</file>