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16"/>
  </p:notesMasterIdLst>
  <p:sldIdLst>
    <p:sldId id="277" r:id="rId2"/>
    <p:sldId id="278" r:id="rId3"/>
    <p:sldId id="280" r:id="rId4"/>
    <p:sldId id="283" r:id="rId5"/>
    <p:sldId id="256" r:id="rId6"/>
    <p:sldId id="268" r:id="rId7"/>
    <p:sldId id="260" r:id="rId8"/>
    <p:sldId id="263" r:id="rId9"/>
    <p:sldId id="266" r:id="rId10"/>
    <p:sldId id="285" r:id="rId11"/>
    <p:sldId id="271" r:id="rId12"/>
    <p:sldId id="272" r:id="rId13"/>
    <p:sldId id="273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60"/>
  </p:normalViewPr>
  <p:slideViewPr>
    <p:cSldViewPr>
      <p:cViewPr varScale="1">
        <p:scale>
          <a:sx n="76" d="100"/>
          <a:sy n="76" d="100"/>
        </p:scale>
        <p:origin x="1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2-01T01:43:48.6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2522 3898 0</inkml:trace>
  <inkml:trace contextRef="#ctx0" brushRef="#br0" timeOffset="12433.5365">2522 3898 0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2-01T01:43:48.6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2522 3898 0</inkml:trace>
  <inkml:trace contextRef="#ctx0" brushRef="#br0" timeOffset="12433.5365">2522 3898 0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2-12-01T01:44:05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1817 4568 0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B4350-3112-4969-AA7A-68610F9CCAE1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06EDF-131D-453B-BA96-A022AD00C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6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06EDF-131D-453B-BA96-A022AD00C0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3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8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0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72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1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6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98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8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0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951BD-5039-4ED9-893B-95A052A0AB6E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287AA-C55B-4D7A-A837-E4C7D2EC5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1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12" Type="http://schemas.openxmlformats.org/officeDocument/2006/relationships/image" Target="../media/image23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3.wav"/><Relationship Id="rId11" Type="http://schemas.openxmlformats.org/officeDocument/2006/relationships/image" Target="../media/image22.jpeg"/><Relationship Id="rId5" Type="http://schemas.openxmlformats.org/officeDocument/2006/relationships/audio" Target="../media/audio2.wav"/><Relationship Id="rId10" Type="http://schemas.openxmlformats.org/officeDocument/2006/relationships/image" Target="../media/image21.jpeg"/><Relationship Id="rId4" Type="http://schemas.openxmlformats.org/officeDocument/2006/relationships/audio" Target="../media/audio1.wav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12" Type="http://schemas.openxmlformats.org/officeDocument/2006/relationships/image" Target="../media/image2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3.wav"/><Relationship Id="rId11" Type="http://schemas.openxmlformats.org/officeDocument/2006/relationships/image" Target="../media/image4.png"/><Relationship Id="rId5" Type="http://schemas.openxmlformats.org/officeDocument/2006/relationships/audio" Target="../media/audio1.wav"/><Relationship Id="rId10" Type="http://schemas.openxmlformats.org/officeDocument/2006/relationships/image" Target="../media/image26.jpeg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12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audio3.wav"/><Relationship Id="rId11" Type="http://schemas.openxmlformats.org/officeDocument/2006/relationships/image" Target="../media/image31.jpg"/><Relationship Id="rId5" Type="http://schemas.openxmlformats.org/officeDocument/2006/relationships/audio" Target="../media/audio2.wav"/><Relationship Id="rId10" Type="http://schemas.openxmlformats.org/officeDocument/2006/relationships/image" Target="../media/image30.jpg"/><Relationship Id="rId4" Type="http://schemas.openxmlformats.org/officeDocument/2006/relationships/audio" Target="../media/audio1.wav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customXml" Target="../ink/ink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hyperlink" Target="that%20day%20an%20toan.mp4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hyperlink" Target="that%20day%20an%20toan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8.emf"/><Relationship Id="rId5" Type="http://schemas.openxmlformats.org/officeDocument/2006/relationships/image" Target="../media/image13.jpg"/><Relationship Id="rId10" Type="http://schemas.openxmlformats.org/officeDocument/2006/relationships/customXml" Target="../ink/ink3.xml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đẹp 76 - Hình nền - Phạm Thu Thảnh - Website trường mầm non Gia  Th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458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3200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TAM NÔNG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SEN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1828800" y="1524000"/>
            <a:ext cx="9372600" cy="127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b="1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600700" y="1027906"/>
            <a:ext cx="129540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838200" y="2834763"/>
            <a:ext cx="10363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vi-VN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492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600" b="1" kern="10" dirty="0" smtClean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4, 5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0" dirty="0" smtClean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Thuỳ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56316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mầm non đẹp với thiết kế vui nhộn và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3124200"/>
            <a:ext cx="900496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Trß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ch¬i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: </a:t>
            </a:r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5" name="Group 114"/>
          <p:cNvGrpSpPr/>
          <p:nvPr/>
        </p:nvGrpSpPr>
        <p:grpSpPr>
          <a:xfrm>
            <a:off x="5254694" y="1683151"/>
            <a:ext cx="2403648" cy="1961846"/>
            <a:chOff x="5999260" y="1342014"/>
            <a:chExt cx="2460302" cy="2077037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260" y="1342014"/>
              <a:ext cx="2460302" cy="1692717"/>
            </a:xfrm>
            <a:prstGeom prst="rect">
              <a:avLst/>
            </a:prstGeom>
          </p:spPr>
        </p:pic>
        <p:sp>
          <p:nvSpPr>
            <p:cNvPr id="117" name="Rectangle 116"/>
            <p:cNvSpPr/>
            <p:nvPr/>
          </p:nvSpPr>
          <p:spPr>
            <a:xfrm>
              <a:off x="6637725" y="3050319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280721" y="3840496"/>
            <a:ext cx="2185477" cy="2094091"/>
            <a:chOff x="649430" y="4023360"/>
            <a:chExt cx="2156756" cy="2256445"/>
          </a:xfrm>
        </p:grpSpPr>
        <p:sp>
          <p:nvSpPr>
            <p:cNvPr id="123" name="Rectangle 122"/>
            <p:cNvSpPr/>
            <p:nvPr/>
          </p:nvSpPr>
          <p:spPr>
            <a:xfrm>
              <a:off x="1136907" y="5911073"/>
              <a:ext cx="1009430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pic>
          <p:nvPicPr>
            <p:cNvPr id="124" name="Picture 4" descr="Kids in the bus stock vector. Illustration of small, graphic - 2626428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01"/>
            <a:stretch/>
          </p:blipFill>
          <p:spPr bwMode="auto">
            <a:xfrm>
              <a:off x="649430" y="4023360"/>
              <a:ext cx="2156756" cy="1853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5" name="Group 124"/>
          <p:cNvGrpSpPr/>
          <p:nvPr/>
        </p:nvGrpSpPr>
        <p:grpSpPr>
          <a:xfrm>
            <a:off x="7557488" y="3714886"/>
            <a:ext cx="2590884" cy="2027907"/>
            <a:chOff x="5865700" y="3861310"/>
            <a:chExt cx="2763949" cy="2406779"/>
          </a:xfrm>
        </p:grpSpPr>
        <p:pic>
          <p:nvPicPr>
            <p:cNvPr id="127" name="Picture 2" descr="Hình ảnh Phim Hoạt Hình Cắt Gió Ngồi Trên Xe Buýt Thiết Kế Nhân Vật Giáng  Sinh PNG , Xe Buýt Clipart, Xe Buýt Của Trường, Hoạt Hình PNG miễn phí tải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23" b="23097"/>
            <a:stretch/>
          </p:blipFill>
          <p:spPr bwMode="auto">
            <a:xfrm>
              <a:off x="5865700" y="3861310"/>
              <a:ext cx="2763949" cy="195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Rectangle 127"/>
            <p:cNvSpPr/>
            <p:nvPr/>
          </p:nvSpPr>
          <p:spPr>
            <a:xfrm>
              <a:off x="6721528" y="5899357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4697166" y="3845810"/>
            <a:ext cx="2517676" cy="2088776"/>
            <a:chOff x="2887667" y="4009253"/>
            <a:chExt cx="2700080" cy="2193355"/>
          </a:xfrm>
        </p:grpSpPr>
        <p:sp>
          <p:nvSpPr>
            <p:cNvPr id="130" name="Rectangle 129"/>
            <p:cNvSpPr/>
            <p:nvPr/>
          </p:nvSpPr>
          <p:spPr>
            <a:xfrm>
              <a:off x="3969293" y="6001213"/>
              <a:ext cx="959468" cy="201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pic>
          <p:nvPicPr>
            <p:cNvPr id="131" name="Picture 4" descr="卡通公共汽车平面广告素材免费下载(图片编号:5003600)-六图网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667" y="4009253"/>
              <a:ext cx="2700080" cy="1786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" name="Group 131"/>
          <p:cNvGrpSpPr/>
          <p:nvPr/>
        </p:nvGrpSpPr>
        <p:grpSpPr>
          <a:xfrm>
            <a:off x="2213270" y="1818715"/>
            <a:ext cx="2572156" cy="1896171"/>
            <a:chOff x="3051900" y="1545963"/>
            <a:chExt cx="2515875" cy="2236434"/>
          </a:xfrm>
        </p:grpSpPr>
        <p:sp>
          <p:nvSpPr>
            <p:cNvPr id="133" name="Rectangle 132"/>
            <p:cNvSpPr/>
            <p:nvPr/>
          </p:nvSpPr>
          <p:spPr>
            <a:xfrm>
              <a:off x="3734394" y="3413665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pic>
          <p:nvPicPr>
            <p:cNvPr id="134" name="Picture 8" descr="Hình ảnh Minh Họa Vẽ Tay Nguyên Bản Du Lịch Văn Thanh Niên Nhường đường Cho  ông Nội PNG , Vẽ Tay Ban đầu Minh Họa, Du Lịch Văn Minh, Tôn Trọ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900" y="1545963"/>
              <a:ext cx="2515875" cy="182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610145" y="443845"/>
            <a:ext cx="5443956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BÐ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chän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viÖc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nªn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lµm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ngåi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trªn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« t«</a:t>
            </a:r>
          </a:p>
        </p:txBody>
      </p:sp>
      <p:sp>
        <p:nvSpPr>
          <p:cNvPr id="11" name="AutoShape 4" descr="Dạy bé cách tham gia các phương tiện giao thông an toà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15" name="Group 14"/>
          <p:cNvGrpSpPr/>
          <p:nvPr/>
        </p:nvGrpSpPr>
        <p:grpSpPr>
          <a:xfrm>
            <a:off x="2020467" y="1692637"/>
            <a:ext cx="754223" cy="356383"/>
            <a:chOff x="795322" y="1022369"/>
            <a:chExt cx="1005631" cy="475177"/>
          </a:xfrm>
        </p:grpSpPr>
        <p:sp>
          <p:nvSpPr>
            <p:cNvPr id="9" name="Diagonal Stripe 8"/>
            <p:cNvSpPr/>
            <p:nvPr/>
          </p:nvSpPr>
          <p:spPr>
            <a:xfrm rot="19490230">
              <a:off x="1104743" y="1022369"/>
              <a:ext cx="696210" cy="316784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5" name="Diagonal Stripe 134"/>
            <p:cNvSpPr/>
            <p:nvPr/>
          </p:nvSpPr>
          <p:spPr>
            <a:xfrm flipH="1">
              <a:off x="795322" y="1180762"/>
              <a:ext cx="457200" cy="316784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5120830" y="1573919"/>
            <a:ext cx="754223" cy="356383"/>
            <a:chOff x="795322" y="1022369"/>
            <a:chExt cx="1005631" cy="475177"/>
          </a:xfrm>
        </p:grpSpPr>
        <p:sp>
          <p:nvSpPr>
            <p:cNvPr id="137" name="Diagonal Stripe 136"/>
            <p:cNvSpPr/>
            <p:nvPr/>
          </p:nvSpPr>
          <p:spPr>
            <a:xfrm rot="19490230">
              <a:off x="1104743" y="1022369"/>
              <a:ext cx="696210" cy="316784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8" name="Diagonal Stripe 137"/>
            <p:cNvSpPr/>
            <p:nvPr/>
          </p:nvSpPr>
          <p:spPr>
            <a:xfrm flipH="1">
              <a:off x="795322" y="1180762"/>
              <a:ext cx="457200" cy="316784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466198" y="3697567"/>
            <a:ext cx="754223" cy="356383"/>
            <a:chOff x="795322" y="1022369"/>
            <a:chExt cx="1005631" cy="475177"/>
          </a:xfrm>
        </p:grpSpPr>
        <p:sp>
          <p:nvSpPr>
            <p:cNvPr id="140" name="Diagonal Stripe 139"/>
            <p:cNvSpPr/>
            <p:nvPr/>
          </p:nvSpPr>
          <p:spPr>
            <a:xfrm rot="19490230">
              <a:off x="1104743" y="1022369"/>
              <a:ext cx="696210" cy="316784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41" name="Diagonal Stripe 140"/>
            <p:cNvSpPr/>
            <p:nvPr/>
          </p:nvSpPr>
          <p:spPr>
            <a:xfrm flipH="1">
              <a:off x="795322" y="1180762"/>
              <a:ext cx="457200" cy="316784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06" name="Rectangle 205"/>
          <p:cNvSpPr/>
          <p:nvPr/>
        </p:nvSpPr>
        <p:spPr>
          <a:xfrm>
            <a:off x="7976672" y="1591819"/>
            <a:ext cx="21717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7976672" y="1991869"/>
            <a:ext cx="21717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08" name="TextBox 7"/>
          <p:cNvSpPr txBox="1">
            <a:spLocks noChangeArrowheads="1"/>
          </p:cNvSpPr>
          <p:nvPr/>
        </p:nvSpPr>
        <p:spPr bwMode="auto">
          <a:xfrm>
            <a:off x="8792251" y="1960914"/>
            <a:ext cx="228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5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8148122" y="2049019"/>
            <a:ext cx="6858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7976672" y="1591819"/>
            <a:ext cx="21717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7976672" y="1591819"/>
            <a:ext cx="21717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12" name="Rounded Rectangle 211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9062522" y="2049019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8148122" y="2049019"/>
            <a:ext cx="6858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8148122" y="2049019"/>
            <a:ext cx="6858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58000" y="63377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5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5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5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5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1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8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53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200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7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9" grpId="0" animBg="1"/>
      <p:bldP spid="210" grpId="0" animBg="1"/>
      <p:bldP spid="211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03750" y="3800528"/>
            <a:ext cx="2363129" cy="1890712"/>
            <a:chOff x="8079477" y="1664770"/>
            <a:chExt cx="2581619" cy="2062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477" y="1664770"/>
              <a:ext cx="2581619" cy="167516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829142" y="3358914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11" name="AutoShape 4" descr="Dạy bé cách tham gia các phương tiện giao thông an toà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22" name="Group 21"/>
          <p:cNvGrpSpPr/>
          <p:nvPr/>
        </p:nvGrpSpPr>
        <p:grpSpPr>
          <a:xfrm>
            <a:off x="2340669" y="1506865"/>
            <a:ext cx="2274941" cy="1868734"/>
            <a:chOff x="2911091" y="1654796"/>
            <a:chExt cx="2469148" cy="20560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091" y="1654796"/>
              <a:ext cx="2469148" cy="169271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665931" y="3456668"/>
              <a:ext cx="959468" cy="25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7962307" y="2159317"/>
            <a:ext cx="3726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350" b="1" dirty="0">
              <a:solidFill>
                <a:srgbClr val="00B0F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15547" y="1492632"/>
            <a:ext cx="2232359" cy="2042044"/>
            <a:chOff x="4287702" y="1394380"/>
            <a:chExt cx="2267875" cy="2299959"/>
          </a:xfrm>
        </p:grpSpPr>
        <p:sp>
          <p:nvSpPr>
            <p:cNvPr id="9" name="Rectangle 8"/>
            <p:cNvSpPr/>
            <p:nvPr/>
          </p:nvSpPr>
          <p:spPr>
            <a:xfrm>
              <a:off x="4906911" y="3325607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7702" y="1394380"/>
              <a:ext cx="2267875" cy="1896676"/>
            </a:xfrm>
            <a:prstGeom prst="rect">
              <a:avLst/>
            </a:prstGeom>
          </p:spPr>
        </p:pic>
      </p:grpSp>
      <p:sp>
        <p:nvSpPr>
          <p:cNvPr id="108" name="Rectangle 107"/>
          <p:cNvSpPr/>
          <p:nvPr/>
        </p:nvSpPr>
        <p:spPr>
          <a:xfrm>
            <a:off x="7875374" y="1662141"/>
            <a:ext cx="21717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7875374" y="2062191"/>
            <a:ext cx="21717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0" name="TextBox 7"/>
          <p:cNvSpPr txBox="1">
            <a:spLocks noChangeArrowheads="1"/>
          </p:cNvSpPr>
          <p:nvPr/>
        </p:nvSpPr>
        <p:spPr bwMode="auto">
          <a:xfrm>
            <a:off x="8690953" y="2031236"/>
            <a:ext cx="228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5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8046824" y="2119341"/>
            <a:ext cx="6858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7875374" y="1662141"/>
            <a:ext cx="21717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7875374" y="1662141"/>
            <a:ext cx="21717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8961224" y="2119341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8046824" y="2119341"/>
            <a:ext cx="6858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8046824" y="2119341"/>
            <a:ext cx="6858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21" name="Oval 120"/>
          <p:cNvSpPr/>
          <p:nvPr/>
        </p:nvSpPr>
        <p:spPr>
          <a:xfrm>
            <a:off x="7920475" y="2556414"/>
            <a:ext cx="168180" cy="231554"/>
          </a:xfrm>
          <a:prstGeom prst="ellipse">
            <a:avLst/>
          </a:prstGeom>
          <a:solidFill>
            <a:srgbClr val="463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Bản ghi Mới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84341" y="6178241"/>
            <a:ext cx="457200" cy="457200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2179113" y="561607"/>
            <a:ext cx="6143159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BÐ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chän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t¾c an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toµn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ngåi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trªn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« t«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15609" y="3798934"/>
            <a:ext cx="2368732" cy="1992267"/>
            <a:chOff x="4122145" y="3922244"/>
            <a:chExt cx="2433432" cy="2119268"/>
          </a:xfrm>
        </p:grpSpPr>
        <p:sp>
          <p:nvSpPr>
            <p:cNvPr id="17" name="Rectangle 16"/>
            <p:cNvSpPr/>
            <p:nvPr/>
          </p:nvSpPr>
          <p:spPr>
            <a:xfrm>
              <a:off x="5259026" y="5840117"/>
              <a:ext cx="959468" cy="201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2145" y="3922244"/>
              <a:ext cx="2433432" cy="166823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338673" y="3045399"/>
            <a:ext cx="3610291" cy="2099507"/>
            <a:chOff x="7280454" y="2934630"/>
            <a:chExt cx="4813721" cy="2799342"/>
          </a:xfrm>
        </p:grpSpPr>
        <p:sp>
          <p:nvSpPr>
            <p:cNvPr id="18" name="Rectangle 17"/>
            <p:cNvSpPr/>
            <p:nvPr/>
          </p:nvSpPr>
          <p:spPr>
            <a:xfrm>
              <a:off x="8536430" y="5365240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pic>
          <p:nvPicPr>
            <p:cNvPr id="1026" name="Picture 2" descr="Trường Mầm Non Hạnh Phúc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454" y="2934630"/>
              <a:ext cx="4813721" cy="2613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77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 nodePh="1">
                                  <p:stCondLst>
                                    <p:cond delay="7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5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5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7500"/>
                            </p:stCondLst>
                            <p:childTnLst>
                              <p:par>
                                <p:cTn id="1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3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2000" fill="hold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  <p:bldP spid="111" grpId="0" animBg="1"/>
      <p:bldP spid="112" grpId="0" animBg="1"/>
      <p:bldP spid="11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97"/>
            <a:ext cx="12192000" cy="6858000"/>
          </a:xfrm>
          <a:prstGeom prst="rect">
            <a:avLst/>
          </a:prstGeom>
        </p:spPr>
      </p:pic>
      <p:sp>
        <p:nvSpPr>
          <p:cNvPr id="11" name="AutoShape 4" descr="Dạy bé cách tham gia các phương tiện giao thông an toà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126" name="Group 125"/>
          <p:cNvGrpSpPr/>
          <p:nvPr/>
        </p:nvGrpSpPr>
        <p:grpSpPr>
          <a:xfrm>
            <a:off x="2234306" y="3877542"/>
            <a:ext cx="2444413" cy="2141138"/>
            <a:chOff x="8594725" y="3997307"/>
            <a:chExt cx="2330450" cy="2209512"/>
          </a:xfrm>
        </p:grpSpPr>
        <p:pic>
          <p:nvPicPr>
            <p:cNvPr id="28" name="Picture 6" descr="CDC E-Librar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4725" y="3997307"/>
              <a:ext cx="2330450" cy="1780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9161668" y="5838087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632916" y="1524072"/>
            <a:ext cx="2623628" cy="2353471"/>
            <a:chOff x="3051900" y="1545963"/>
            <a:chExt cx="2515875" cy="2236434"/>
          </a:xfrm>
        </p:grpSpPr>
        <p:sp>
          <p:nvSpPr>
            <p:cNvPr id="38" name="Rectangle 37"/>
            <p:cNvSpPr/>
            <p:nvPr/>
          </p:nvSpPr>
          <p:spPr>
            <a:xfrm>
              <a:off x="3734394" y="3413665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pic>
          <p:nvPicPr>
            <p:cNvPr id="32" name="Picture 8" descr="Hình ảnh Minh Họa Vẽ Tay Nguyên Bản Du Lịch Văn Thanh Niên Nhường đường Cho  ông Nội PNG , Vẽ Tay Ban đầu Minh Họa, Du Lịch Văn Minh, Tôn Trọ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900" y="1545963"/>
              <a:ext cx="2515875" cy="182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Rectangle 113"/>
          <p:cNvSpPr/>
          <p:nvPr/>
        </p:nvSpPr>
        <p:spPr>
          <a:xfrm>
            <a:off x="7839530" y="1416585"/>
            <a:ext cx="21717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7839530" y="1816635"/>
            <a:ext cx="2171700" cy="74295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6" name="TextBox 7"/>
          <p:cNvSpPr txBox="1">
            <a:spLocks noChangeArrowheads="1"/>
          </p:cNvSpPr>
          <p:nvPr/>
        </p:nvSpPr>
        <p:spPr bwMode="auto">
          <a:xfrm>
            <a:off x="8655109" y="1785680"/>
            <a:ext cx="228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5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8010980" y="1873785"/>
            <a:ext cx="6858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7839530" y="1416585"/>
            <a:ext cx="2171700" cy="342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5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7839530" y="1416585"/>
            <a:ext cx="2171700" cy="342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8925380" y="1873785"/>
            <a:ext cx="9144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8010980" y="1873785"/>
            <a:ext cx="6858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8010980" y="1873785"/>
            <a:ext cx="685800" cy="6286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22" name="Oval 121"/>
          <p:cNvSpPr/>
          <p:nvPr/>
        </p:nvSpPr>
        <p:spPr>
          <a:xfrm>
            <a:off x="8010980" y="2250048"/>
            <a:ext cx="168180" cy="231554"/>
          </a:xfrm>
          <a:prstGeom prst="ellipse">
            <a:avLst/>
          </a:prstGeom>
          <a:solidFill>
            <a:srgbClr val="463D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" name="Group 8"/>
          <p:cNvGrpSpPr/>
          <p:nvPr/>
        </p:nvGrpSpPr>
        <p:grpSpPr>
          <a:xfrm>
            <a:off x="2097378" y="1759486"/>
            <a:ext cx="2497486" cy="1858027"/>
            <a:chOff x="1493808" y="1606911"/>
            <a:chExt cx="2600676" cy="2073437"/>
          </a:xfrm>
        </p:grpSpPr>
        <p:sp>
          <p:nvSpPr>
            <p:cNvPr id="40" name="Rectangle 39"/>
            <p:cNvSpPr/>
            <p:nvPr/>
          </p:nvSpPr>
          <p:spPr>
            <a:xfrm>
              <a:off x="2025835" y="3311616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808" y="1606911"/>
              <a:ext cx="2600676" cy="1608313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664116" y="3932163"/>
            <a:ext cx="2470484" cy="2086517"/>
            <a:chOff x="8186821" y="4099884"/>
            <a:chExt cx="2460485" cy="2161978"/>
          </a:xfrm>
        </p:grpSpPr>
        <p:sp>
          <p:nvSpPr>
            <p:cNvPr id="121" name="Rectangle 120"/>
            <p:cNvSpPr/>
            <p:nvPr/>
          </p:nvSpPr>
          <p:spPr>
            <a:xfrm>
              <a:off x="8841620" y="5893130"/>
              <a:ext cx="1150885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821" y="4099884"/>
              <a:ext cx="2460485" cy="1727560"/>
            </a:xfrm>
            <a:prstGeom prst="rect">
              <a:avLst/>
            </a:prstGeom>
          </p:spPr>
        </p:pic>
      </p:grpSp>
      <p:pic>
        <p:nvPicPr>
          <p:cNvPr id="17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3544" y="6363347"/>
            <a:ext cx="457200" cy="457200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2661932" y="555419"/>
            <a:ext cx="4594612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BÐ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h·y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chän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hµnh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v¨n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ngåi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trªn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 « t«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985264" y="3932163"/>
            <a:ext cx="2527371" cy="1993334"/>
            <a:chOff x="4615017" y="4099884"/>
            <a:chExt cx="2619375" cy="2161978"/>
          </a:xfrm>
        </p:grpSpPr>
        <p:sp>
          <p:nvSpPr>
            <p:cNvPr id="7" name="Rectangle 6"/>
            <p:cNvSpPr/>
            <p:nvPr/>
          </p:nvSpPr>
          <p:spPr>
            <a:xfrm>
              <a:off x="5364763" y="5893130"/>
              <a:ext cx="1053987" cy="36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35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017" y="4099884"/>
              <a:ext cx="2619375" cy="1743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1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500"/>
                            </p:stCondLst>
                            <p:childTnLst>
                              <p:par>
                                <p:cTn id="9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500"/>
                            </p:stCondLst>
                            <p:childTnLst>
                              <p:par>
                                <p:cTn id="9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1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9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55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76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7" grpId="0" animBg="1"/>
      <p:bldP spid="120" grpId="0" animBg="1"/>
      <p:bldP spid="123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4660" y="598081"/>
            <a:ext cx="77026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.VnAvant" pitchFamily="34" charset="0"/>
              </a:rPr>
              <a:t> </a:t>
            </a:r>
          </a:p>
          <a:p>
            <a:pPr algn="ctr"/>
            <a:endParaRPr lang="en-US" sz="2800" b="1" dirty="0">
              <a:latin typeface=".VnAvant" pitchFamily="34" charset="0"/>
            </a:endParaRPr>
          </a:p>
          <a:p>
            <a:pPr algn="ctr"/>
            <a:endParaRPr lang="en-US" sz="3200" b="1" dirty="0">
              <a:latin typeface=".VnAvant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Xin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c¶m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¬n!</a:t>
            </a:r>
          </a:p>
        </p:txBody>
      </p:sp>
    </p:spTree>
    <p:extLst>
      <p:ext uri="{BB962C8B-B14F-4D97-AF65-F5344CB8AC3E}">
        <p14:creationId xmlns:p14="http://schemas.microsoft.com/office/powerpoint/2010/main" val="28634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m ngay hình nền giáo án điện tử đẹp miễn phí cho PowerPoint/Google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76200"/>
            <a:ext cx="12192000" cy="69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09800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æn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ịnh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tæ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chøc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4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9" y="-27039"/>
            <a:ext cx="12192000" cy="6858000"/>
          </a:xfrm>
          <a:prstGeom prst="rect">
            <a:avLst/>
          </a:prstGeom>
        </p:spPr>
      </p:pic>
      <p:pic>
        <p:nvPicPr>
          <p:cNvPr id="8" name="bai hat ket thuc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798888"/>
            <a:ext cx="406400" cy="406400"/>
          </a:xfrm>
        </p:spPr>
      </p:pic>
      <p:sp>
        <p:nvSpPr>
          <p:cNvPr id="7" name="TextBox 6"/>
          <p:cNvSpPr txBox="1"/>
          <p:nvPr/>
        </p:nvSpPr>
        <p:spPr>
          <a:xfrm>
            <a:off x="914400" y="1319644"/>
            <a:ext cx="10134600" cy="226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2431920" y="140328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22560" y="13939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563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91163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109" y="98345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.VnAvant" pitchFamily="34" charset="0"/>
              </a:rPr>
              <a:t/>
            </a:r>
            <a:br>
              <a:rPr lang="en-US" sz="4800" dirty="0">
                <a:latin typeface=".VnAvant" pitchFamily="34" charset="0"/>
              </a:rPr>
            </a:br>
            <a:r>
              <a:rPr lang="en-US" sz="4800" dirty="0">
                <a:latin typeface=".VnAvant" pitchFamily="34" charset="0"/>
              </a:rPr>
              <a:t/>
            </a:r>
            <a:br>
              <a:rPr lang="en-US" sz="4800" dirty="0">
                <a:latin typeface=".VnAvant" pitchFamily="34" charset="0"/>
              </a:rPr>
            </a:br>
            <a:r>
              <a:rPr lang="en-US" sz="4800" dirty="0">
                <a:latin typeface=".VnAvant" pitchFamily="34" charset="0"/>
              </a:rPr>
              <a:t/>
            </a:r>
            <a:br>
              <a:rPr lang="en-US" sz="4800" dirty="0">
                <a:latin typeface=".VnAvant" pitchFamily="34" charset="0"/>
              </a:rPr>
            </a:br>
            <a:r>
              <a:rPr lang="en-US" sz="4800" dirty="0">
                <a:latin typeface=".VnAvant" pitchFamily="34" charset="0"/>
              </a:rPr>
              <a:t/>
            </a:r>
            <a:br>
              <a:rPr lang="en-US" sz="4800" dirty="0">
                <a:latin typeface=".VnAvant" pitchFamily="34" charset="0"/>
              </a:rPr>
            </a:br>
            <a:r>
              <a:rPr lang="en-US" sz="4800" dirty="0">
                <a:latin typeface=".VnAvant" pitchFamily="34" charset="0"/>
              </a:rPr>
              <a:t/>
            </a:r>
            <a:br>
              <a:rPr lang="en-US" sz="4800" dirty="0">
                <a:latin typeface=".VnAvant" pitchFamily="34" charset="0"/>
              </a:rPr>
            </a:b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Ho¹t ®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éng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.VnAvant" pitchFamily="34" charset="0"/>
              </a:rPr>
              <a:t>1: 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/>
            </a:r>
            <a:b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</a:b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D¹y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trÎ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b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</a:b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th¾t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d©y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 an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toµn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Right Arrow 3">
            <a:hlinkClick r:id="rId5" action="ppaction://hlinkfile"/>
          </p:cNvPr>
          <p:cNvSpPr/>
          <p:nvPr/>
        </p:nvSpPr>
        <p:spPr>
          <a:xfrm>
            <a:off x="2438400" y="5486400"/>
            <a:ext cx="533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51054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63" y="-29497"/>
            <a:ext cx="12420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698287"/>
            <a:ext cx="5257800" cy="70485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« t«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Xe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kh¸ch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2777246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« t«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buýt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3950" y="5885792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 t« con</a:t>
            </a:r>
          </a:p>
        </p:txBody>
      </p:sp>
      <p:pic>
        <p:nvPicPr>
          <p:cNvPr id="12" name="Picture 11" descr="7 Xe Khách Hải Phòng Vũng Tàu Uy Tín Nhất Hiện Na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605" y="549843"/>
            <a:ext cx="3657600" cy="214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Xe buýt Phương Trang Sài Gòn - TPHC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49843"/>
            <a:ext cx="3790950" cy="22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hân loại xe ô tô - Trung tâm đào tạo lái xe Đồng Tiế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9" y="4267200"/>
            <a:ext cx="3000375" cy="14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0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16924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Qui t¾c an 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toµn</a:t>
            </a:r>
            <a:endParaRPr lang="en-US" b="1" dirty="0">
              <a:latin typeface=".VnAvan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3799114"/>
            <a:ext cx="5791200" cy="1458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.VnAvant" pitchFamily="34" charset="0"/>
              </a:rPr>
              <a:t>- </a:t>
            </a:r>
            <a:r>
              <a:rPr lang="en-US" sz="2800" b="1" dirty="0" err="1">
                <a:latin typeface=".VnAvant" pitchFamily="34" charset="0"/>
              </a:rPr>
              <a:t>Kh«ng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thß</a:t>
            </a:r>
            <a:r>
              <a:rPr lang="en-US" sz="2800" b="1" dirty="0">
                <a:latin typeface=".VnAvant" pitchFamily="34" charset="0"/>
              </a:rPr>
              <a:t> ®</a:t>
            </a:r>
            <a:r>
              <a:rPr lang="en-US" sz="2800" b="1" dirty="0" err="1">
                <a:latin typeface=".VnAvant" pitchFamily="34" charset="0"/>
              </a:rPr>
              <a:t>Çu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thß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tay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ra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ngoµi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57" y="3635828"/>
            <a:ext cx="2590800" cy="200297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1404254"/>
            <a:ext cx="2362200" cy="2024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1724130"/>
            <a:ext cx="495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vant" pitchFamily="34" charset="0"/>
              </a:rPr>
              <a:t>- </a:t>
            </a:r>
            <a:r>
              <a:rPr lang="en-US" sz="2800" b="1" dirty="0" err="1" smtClean="0">
                <a:latin typeface=".VnAvant" pitchFamily="34" charset="0"/>
              </a:rPr>
              <a:t>Ngåi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ngay</a:t>
            </a:r>
            <a:r>
              <a:rPr lang="en-US" sz="2800" b="1" dirty="0">
                <a:latin typeface=".VnAvant" pitchFamily="34" charset="0"/>
              </a:rPr>
              <a:t> ng¾n vµ th¾t </a:t>
            </a:r>
            <a:r>
              <a:rPr lang="en-US" sz="2800" b="1" dirty="0" err="1">
                <a:latin typeface=".VnAvant" pitchFamily="34" charset="0"/>
              </a:rPr>
              <a:t>d©y</a:t>
            </a:r>
            <a:r>
              <a:rPr lang="en-US" sz="2800" b="1" dirty="0">
                <a:latin typeface=".VnAvant" pitchFamily="34" charset="0"/>
              </a:rPr>
              <a:t> an </a:t>
            </a:r>
            <a:r>
              <a:rPr lang="en-US" sz="2800" b="1" dirty="0" err="1">
                <a:latin typeface=".VnAvant" pitchFamily="34" charset="0"/>
              </a:rPr>
              <a:t>toµn</a:t>
            </a:r>
            <a:endParaRPr lang="en-US" sz="2800" b="1" dirty="0">
              <a:latin typeface=".VnAvant" pitchFamily="34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529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73" y="0"/>
            <a:ext cx="911637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514" y="2057401"/>
            <a:ext cx="6915150" cy="3586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Ho¹t ®</a:t>
            </a: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éng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.VnAvant" pitchFamily="34" charset="0"/>
              </a:rPr>
              <a:t>2: </a:t>
            </a:r>
            <a:endParaRPr lang="en-US" sz="4400" b="1" dirty="0">
              <a:solidFill>
                <a:srgbClr val="002060"/>
              </a:solidFill>
              <a:latin typeface=".VnAvant" pitchFamily="34" charset="0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D¹y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trÎ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hµnh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v¨n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minh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ngåi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trªn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« t«</a:t>
            </a:r>
          </a:p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9220200" y="6060281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nhac-choi-tro-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9001" y="5643563"/>
            <a:ext cx="538559" cy="5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1905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.VnAvant" pitchFamily="34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.VnAvant" pitchFamily="34" charset="0"/>
              </a:rPr>
              <a:t>sÎ</a:t>
            </a:r>
            <a:endParaRPr lang="en-US" sz="3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162050"/>
            <a:ext cx="4648201" cy="563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.VnAvant" pitchFamily="34" charset="0"/>
              </a:rPr>
              <a:t>*</a:t>
            </a:r>
            <a:r>
              <a:rPr lang="en-US" sz="2800" b="1" dirty="0" err="1" smtClean="0">
                <a:latin typeface=".VnAvant" pitchFamily="34" charset="0"/>
              </a:rPr>
              <a:t>Kh«ng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Nªn</a:t>
            </a:r>
            <a:r>
              <a:rPr lang="en-US" sz="2800" b="1" dirty="0" smtClean="0">
                <a:latin typeface=".VnAvant" pitchFamily="34" charset="0"/>
              </a:rPr>
              <a:t> </a:t>
            </a:r>
            <a:endParaRPr lang="en-US" sz="2800" b="1" dirty="0">
              <a:latin typeface=".VnAvant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.VnAvant" pitchFamily="34" charset="0"/>
              </a:rPr>
              <a:t>-</a:t>
            </a:r>
            <a:r>
              <a:rPr lang="en-US" sz="2800" b="1" dirty="0" err="1">
                <a:latin typeface=".VnAvant" pitchFamily="34" charset="0"/>
              </a:rPr>
              <a:t>Vøt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r¸c</a:t>
            </a:r>
            <a:endParaRPr lang="en-US" sz="2800" b="1" dirty="0">
              <a:latin typeface=".VnAvant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.VnAvant" pitchFamily="34" charset="0"/>
              </a:rPr>
              <a:t>- </a:t>
            </a:r>
            <a:r>
              <a:rPr lang="en-US" sz="2800" b="1" dirty="0" err="1">
                <a:latin typeface=".VnAvant" pitchFamily="34" charset="0"/>
              </a:rPr>
              <a:t>Hót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thuèc</a:t>
            </a:r>
            <a:endParaRPr lang="en-US" sz="2800" b="1" dirty="0">
              <a:latin typeface=".VnAvant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.VnAvant" pitchFamily="34" charset="0"/>
              </a:rPr>
              <a:t>-</a:t>
            </a:r>
            <a:r>
              <a:rPr lang="en-US" sz="2800" b="1" dirty="0" err="1">
                <a:latin typeface=".VnAvant" pitchFamily="34" charset="0"/>
              </a:rPr>
              <a:t>G¸c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ch©n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lªn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ghÕ</a:t>
            </a:r>
            <a:endParaRPr lang="en-US" sz="2800" b="1" dirty="0">
              <a:latin typeface=".VnAvant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.VnAvant" pitchFamily="34" charset="0"/>
              </a:rPr>
              <a:t>-</a:t>
            </a:r>
            <a:r>
              <a:rPr lang="en-US" sz="2800" b="1" dirty="0" err="1">
                <a:latin typeface=".VnAvant" pitchFamily="34" charset="0"/>
              </a:rPr>
              <a:t>C·i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nhau</a:t>
            </a:r>
            <a:endParaRPr lang="en-US" sz="2800" b="1" dirty="0">
              <a:latin typeface=".VnAvant" pitchFamily="34" charset="0"/>
            </a:endParaRPr>
          </a:p>
          <a:p>
            <a:pPr marL="0" indent="0">
              <a:buNone/>
            </a:pP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Thß</a:t>
            </a:r>
            <a:r>
              <a:rPr lang="en-US" sz="2800" b="1" dirty="0">
                <a:latin typeface=".VnAvant" pitchFamily="34" charset="0"/>
              </a:rPr>
              <a:t> ®</a:t>
            </a:r>
            <a:r>
              <a:rPr lang="en-US" sz="2800" b="1" dirty="0" err="1">
                <a:latin typeface=".VnAvant" pitchFamily="34" charset="0"/>
              </a:rPr>
              <a:t>Çu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thß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tay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1066800"/>
            <a:ext cx="426720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*</a:t>
            </a:r>
            <a:r>
              <a:rPr lang="en-US" sz="3200" b="1" dirty="0" err="1" smtClean="0">
                <a:latin typeface=".VnAvant" pitchFamily="34" charset="0"/>
              </a:rPr>
              <a:t>Nªn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>
                <a:latin typeface=".VnAvant" pitchFamily="34" charset="0"/>
              </a:rPr>
              <a:t>-</a:t>
            </a:r>
            <a:r>
              <a:rPr lang="en-US" sz="3200" b="1" dirty="0" err="1">
                <a:latin typeface=".VnAvant" pitchFamily="34" charset="0"/>
              </a:rPr>
              <a:t>Kh«ng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vøt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r¸c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>
                <a:latin typeface=".VnAvant" pitchFamily="34" charset="0"/>
              </a:rPr>
              <a:t>- </a:t>
            </a:r>
            <a:r>
              <a:rPr lang="en-US" sz="3200" b="1" dirty="0" err="1">
                <a:latin typeface=".VnAvant" pitchFamily="34" charset="0"/>
              </a:rPr>
              <a:t>Kh«ng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nãi</a:t>
            </a:r>
            <a:r>
              <a:rPr lang="en-US" sz="3200" b="1" dirty="0">
                <a:latin typeface=".VnAvant" pitchFamily="34" charset="0"/>
              </a:rPr>
              <a:t> to</a:t>
            </a:r>
          </a:p>
          <a:p>
            <a:r>
              <a:rPr lang="en-US" sz="3200" b="1" dirty="0">
                <a:latin typeface=".VnAvant" pitchFamily="34" charset="0"/>
              </a:rPr>
              <a:t>-</a:t>
            </a:r>
            <a:r>
              <a:rPr lang="en-US" sz="3200" b="1" dirty="0" err="1">
                <a:latin typeface=".VnAvant" pitchFamily="34" charset="0"/>
              </a:rPr>
              <a:t>Kh«ng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c·I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nhau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2800" b="1" dirty="0">
                <a:latin typeface=".VnAvant" pitchFamily="34" charset="0"/>
              </a:rPr>
              <a:t>-Chia </a:t>
            </a:r>
            <a:r>
              <a:rPr lang="en-US" sz="2800" b="1" dirty="0" err="1">
                <a:latin typeface=".VnAvant" pitchFamily="34" charset="0"/>
              </a:rPr>
              <a:t>sÎ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chç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ngåi</a:t>
            </a:r>
            <a:endParaRPr lang="en-US" sz="2800" b="1" dirty="0">
              <a:latin typeface=".VnAvant" pitchFamily="34" charset="0"/>
            </a:endParaRPr>
          </a:p>
          <a:p>
            <a:r>
              <a:rPr lang="en-US" sz="3200" b="1" dirty="0">
                <a:latin typeface=".VnAvant" pitchFamily="34" charset="0"/>
              </a:rPr>
              <a:t>-</a:t>
            </a:r>
            <a:r>
              <a:rPr lang="en-US" sz="3200" b="1" dirty="0" err="1">
                <a:latin typeface=".VnAvant" pitchFamily="34" charset="0"/>
              </a:rPr>
              <a:t>Nªn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vøt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r¸c</a:t>
            </a:r>
            <a:r>
              <a:rPr lang="en-US" sz="3200" b="1" dirty="0">
                <a:latin typeface=".VnAvant" pitchFamily="34" charset="0"/>
              </a:rPr>
              <a:t> ®</a:t>
            </a:r>
            <a:r>
              <a:rPr lang="en-US" sz="3200" b="1" dirty="0" err="1">
                <a:latin typeface=".VnAvant" pitchFamily="34" charset="0"/>
              </a:rPr>
              <a:t>óng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smtClean="0">
                <a:latin typeface=".VnAvant" pitchFamily="34" charset="0"/>
              </a:rPr>
              <a:t>n¬</a:t>
            </a:r>
            <a:r>
              <a:rPr lang="vi-VN" sz="3200" b="1" dirty="0" smtClean="0">
                <a:latin typeface=".VnAvant" pitchFamily="34" charset="0"/>
              </a:rPr>
              <a:t>i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>
                <a:latin typeface=".VnAvant" pitchFamily="34" charset="0"/>
              </a:rPr>
              <a:t>qui ®</a:t>
            </a:r>
            <a:r>
              <a:rPr lang="en-US" sz="3200" b="1" dirty="0" err="1">
                <a:latin typeface=".VnAvant" pitchFamily="34" charset="0"/>
              </a:rPr>
              <a:t>Þnh</a:t>
            </a:r>
            <a:endParaRPr lang="en-US" sz="3200" b="1" dirty="0">
              <a:latin typeface=".VnAvant" pitchFamily="34" charset="0"/>
            </a:endParaRPr>
          </a:p>
          <a:p>
            <a:endParaRPr lang="en-US" sz="3200" b="1" dirty="0">
              <a:latin typeface=".VnAvant" pitchFamily="34" charset="0"/>
            </a:endParaRPr>
          </a:p>
          <a:p>
            <a:endParaRPr lang="en-US" sz="3200" b="1" dirty="0">
              <a:latin typeface=".VnAvant" pitchFamily="34" charset="0"/>
            </a:endParaRPr>
          </a:p>
          <a:p>
            <a:endParaRPr lang="en-US" sz="3200" b="1" dirty="0">
              <a:latin typeface=".VnAvant" pitchFamily="34" charset="0"/>
            </a:endParaRPr>
          </a:p>
          <a:p>
            <a:endParaRPr lang="en-US" sz="3200" b="1" dirty="0">
              <a:latin typeface=".VnAvant" pitchFamily="34" charset="0"/>
            </a:endParaRPr>
          </a:p>
          <a:p>
            <a:endParaRPr lang="en-US" sz="3200" b="1" dirty="0">
              <a:latin typeface=".VnAvant" pitchFamily="34" charset="0"/>
            </a:endParaRPr>
          </a:p>
          <a:p>
            <a:endParaRPr lang="en-US" sz="3200" b="1" dirty="0">
              <a:latin typeface=".VnAvant" pitchFamily="34" charset="0"/>
            </a:endParaRPr>
          </a:p>
          <a:p>
            <a:endParaRPr lang="en-US" sz="3200" b="1" dirty="0">
              <a:latin typeface=".VnAvant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431920" y="140328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22560" y="13939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714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Hµnh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vi </a:t>
            </a:r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v¨n</a:t>
            </a:r>
            <a:r>
              <a:rPr lang="en-US" b="1" dirty="0" smtClean="0">
                <a:solidFill>
                  <a:srgbClr val="FF0000"/>
                </a:solidFill>
                <a:latin typeface=".VnAvant" pitchFamily="34" charset="0"/>
              </a:rPr>
              <a:t> minh</a:t>
            </a:r>
            <a:endParaRPr lang="en-US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338857"/>
            <a:ext cx="41910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>
              <a:latin typeface=".VnAvant" pitchFamily="34" charset="0"/>
            </a:endParaRPr>
          </a:p>
          <a:p>
            <a:endParaRPr lang="en-US" sz="2800" b="1" dirty="0">
              <a:latin typeface=".VnAvant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219201"/>
            <a:ext cx="1676400" cy="92511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8" y="2144316"/>
            <a:ext cx="1752600" cy="827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86" y="3004458"/>
            <a:ext cx="1682671" cy="103414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5" y="4038600"/>
            <a:ext cx="1483179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35" y="5185655"/>
            <a:ext cx="1208302" cy="1109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81" y="5185656"/>
            <a:ext cx="1195091" cy="1075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64" y="5185656"/>
            <a:ext cx="1332723" cy="9251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10126" y="1369368"/>
            <a:ext cx="506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.VnAvant" pitchFamily="34" charset="0"/>
              </a:rPr>
              <a:t>- </a:t>
            </a:r>
            <a:r>
              <a:rPr lang="en-US" sz="2400" b="1" dirty="0" err="1">
                <a:latin typeface=".VnAvant" pitchFamily="34" charset="0"/>
              </a:rPr>
              <a:t>XÕp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hµng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khi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lªn</a:t>
            </a:r>
            <a:r>
              <a:rPr lang="en-US" sz="2400" b="1" dirty="0">
                <a:latin typeface=".VnAvant" pitchFamily="34" charset="0"/>
              </a:rPr>
              <a:t> vµ </a:t>
            </a:r>
            <a:r>
              <a:rPr lang="en-US" sz="2400" b="1" dirty="0" err="1">
                <a:latin typeface=".VnAvant" pitchFamily="34" charset="0"/>
              </a:rPr>
              <a:t>xuèng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xe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1" y="2210498"/>
            <a:ext cx="4147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latin typeface=".VnAvant" pitchFamily="34" charset="0"/>
              </a:rPr>
              <a:t>Kh«ng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vøt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r¸c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bõa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b·i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19489" y="3218523"/>
            <a:ext cx="3677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.VnAvant" pitchFamily="34" charset="0"/>
              </a:rPr>
              <a:t>- </a:t>
            </a:r>
            <a:r>
              <a:rPr lang="en-US" sz="2400" b="1" dirty="0" err="1">
                <a:latin typeface=".VnAvant" pitchFamily="34" charset="0"/>
              </a:rPr>
              <a:t>Kh«ng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nãi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chuyÖn</a:t>
            </a:r>
            <a:r>
              <a:rPr lang="en-US" sz="2400" b="1" dirty="0">
                <a:latin typeface=".VnAvant" pitchFamily="34" charset="0"/>
              </a:rPr>
              <a:t> 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19490" y="4343401"/>
            <a:ext cx="463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.VnAvant" pitchFamily="34" charset="0"/>
              </a:rPr>
              <a:t>- </a:t>
            </a:r>
            <a:r>
              <a:rPr lang="en-US" sz="2400" b="1" dirty="0" err="1">
                <a:latin typeface=".VnAvant" pitchFamily="34" charset="0"/>
              </a:rPr>
              <a:t>Kh«ng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cho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ch©n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lªn</a:t>
            </a:r>
            <a:r>
              <a:rPr lang="en-US" sz="2400" b="1" dirty="0">
                <a:latin typeface=".VnAvant" pitchFamily="34" charset="0"/>
              </a:rPr>
              <a:t> </a:t>
            </a:r>
            <a:r>
              <a:rPr lang="en-US" sz="2400" b="1" dirty="0" err="1">
                <a:latin typeface=".VnAvant" pitchFamily="34" charset="0"/>
              </a:rPr>
              <a:t>ghÕ</a:t>
            </a:r>
            <a:endParaRPr lang="en-US" sz="24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5638800"/>
            <a:ext cx="161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.VnArial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/>
              <p14:cNvContentPartPr/>
              <p14:nvPr/>
            </p14:nvContentPartPr>
            <p14:xfrm>
              <a:off x="2178120" y="1644480"/>
              <a:ext cx="360" cy="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68760" y="163512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/>
          <p:cNvSpPr txBox="1"/>
          <p:nvPr/>
        </p:nvSpPr>
        <p:spPr>
          <a:xfrm>
            <a:off x="2208203" y="5361802"/>
            <a:ext cx="2228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.VnAvant" panose="020B7200000000000000" pitchFamily="34" charset="0"/>
              </a:rPr>
              <a:t>- </a:t>
            </a:r>
            <a:r>
              <a:rPr lang="en-US" sz="2400" b="1" dirty="0" err="1">
                <a:latin typeface=".VnAvant" panose="020B7200000000000000" pitchFamily="34" charset="0"/>
              </a:rPr>
              <a:t>Nhõ¬ng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chç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03635" y="3185247"/>
            <a:ext cx="18473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0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788</TotalTime>
  <Words>528</Words>
  <Application>Microsoft Office PowerPoint</Application>
  <PresentationFormat>Widescreen</PresentationFormat>
  <Paragraphs>278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.VnArial</vt:lpstr>
      <vt:lpstr>.VnAvant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æn ®ịnh tæ chøc</vt:lpstr>
      <vt:lpstr>PowerPoint Presentation</vt:lpstr>
      <vt:lpstr>     Ho¹t ®éng 1:  D¹y trÎ  th¾t d©y an toµn</vt:lpstr>
      <vt:lpstr>« t« Xe kh¸ch</vt:lpstr>
      <vt:lpstr>Qui t¾c an toµn</vt:lpstr>
      <vt:lpstr>PowerPoint Presentation</vt:lpstr>
      <vt:lpstr>Chia sÎ</vt:lpstr>
      <vt:lpstr>Hµnh vi v¨n minh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t« kh¸ch</dc:title>
  <dc:creator>Techsi.vn</dc:creator>
  <cp:lastModifiedBy>ASUS</cp:lastModifiedBy>
  <cp:revision>65</cp:revision>
  <dcterms:created xsi:type="dcterms:W3CDTF">2022-11-25T02:27:55Z</dcterms:created>
  <dcterms:modified xsi:type="dcterms:W3CDTF">2025-02-26T08:37:06Z</dcterms:modified>
</cp:coreProperties>
</file>