
<file path=[Content_Types].xml><?xml version="1.0" encoding="utf-8"?>
<Types xmlns="http://schemas.openxmlformats.org/package/2006/content-types"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3"/>
    <p:sldId id="256" r:id="rId4"/>
    <p:sldId id="257" r:id="rId5"/>
    <p:sldId id="268" r:id="rId6"/>
    <p:sldId id="277" r:id="rId7"/>
    <p:sldId id="269" r:id="rId8"/>
    <p:sldId id="270" r:id="rId9"/>
    <p:sldId id="274" r:id="rId10"/>
    <p:sldId id="279" r:id="rId11"/>
    <p:sldId id="275" r:id="rId12"/>
    <p:sldId id="280" r:id="rId13"/>
    <p:sldId id="281" r:id="rId14"/>
    <p:sldId id="282" r:id="rId15"/>
    <p:sldId id="283" r:id="rId16"/>
    <p:sldId id="284" r:id="rId17"/>
    <p:sldId id="265" r:id="rId18"/>
    <p:sldId id="2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948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E5D-9A4C-4E1C-9DD1-182757217A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B3E2-6DD2-4E05-8E18-2F73001197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E5D-9A4C-4E1C-9DD1-182757217A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B3E2-6DD2-4E05-8E18-2F73001197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E5D-9A4C-4E1C-9DD1-182757217A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B3E2-6DD2-4E05-8E18-2F73001197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E5D-9A4C-4E1C-9DD1-182757217A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B3E2-6DD2-4E05-8E18-2F73001197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E5D-9A4C-4E1C-9DD1-182757217A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B3E2-6DD2-4E05-8E18-2F73001197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E5D-9A4C-4E1C-9DD1-182757217AE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B3E2-6DD2-4E05-8E18-2F73001197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E5D-9A4C-4E1C-9DD1-182757217AE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B3E2-6DD2-4E05-8E18-2F73001197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E5D-9A4C-4E1C-9DD1-182757217AE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B3E2-6DD2-4E05-8E18-2F73001197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E5D-9A4C-4E1C-9DD1-182757217AE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B3E2-6DD2-4E05-8E18-2F73001197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E5D-9A4C-4E1C-9DD1-182757217AE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B3E2-6DD2-4E05-8E18-2F73001197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E5D-9A4C-4E1C-9DD1-182757217AE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B3E2-6DD2-4E05-8E18-2F73001197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18E5D-9A4C-4E1C-9DD1-182757217AE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BB3E2-6DD2-4E05-8E18-2F730011975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GIF"/><Relationship Id="rId1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3"/>
          <p:cNvSpPr txBox="1"/>
          <p:nvPr/>
        </p:nvSpPr>
        <p:spPr>
          <a:xfrm>
            <a:off x="925925" y="1086323"/>
            <a:ext cx="10515600" cy="349839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LĨNH VỰC PHÁT TRIỂN 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NGÔN NGỮ</a:t>
            </a:r>
            <a:endParaRPr lang="vi-VN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Chủ đề: Phương tiện giao thông</a:t>
            </a:r>
            <a:endParaRPr lang="vi-VN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 động: 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 thơ “Thuyền giấy”</a:t>
            </a:r>
            <a:endParaRPr lang="vi-VN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Lứa tuổi: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Lớp ghép 3 độ tuổi</a:t>
            </a:r>
            <a:endParaRPr lang="vi-VN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 gian: 30 – 35 phút</a:t>
            </a:r>
            <a:endParaRPr lang="vi-VN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 dạy: Nguyễn Thị Thúy An</a:t>
            </a:r>
            <a:endParaRPr lang="vi-VN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387" y="962837"/>
            <a:ext cx="10515600" cy="10605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vi-VN" sz="8000" b="1" dirty="0" smtClean="0">
                <a:solidFill>
                  <a:schemeClr val="accent4"/>
                </a:solidFill>
                <a:latin typeface="+mj-lt"/>
              </a:rPr>
              <a:t>Bài thơ nói về gì?</a:t>
            </a:r>
            <a:endParaRPr lang="en-US" sz="80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3482340" y="2660015"/>
            <a:ext cx="6692265" cy="2515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just"/>
            <a:r>
              <a:rPr lang="es-E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 nói về bạn nhỏ thả thuyền giấy dưới sông và bạn lại rất thích thú ngắm nhìn chiếc thuyền trôi lênh đênh trên mặt nước</a:t>
            </a:r>
            <a:endParaRPr lang="es-ES" sz="36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633797"/>
            <a:ext cx="12192000" cy="510164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7749" y="308008"/>
            <a:ext cx="6044667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320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Trong bài thơ em bé đã làm gì?</a:t>
            </a:r>
            <a:endParaRPr lang="vi-VN" sz="3200" dirty="0" smtClean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69355" y="434975"/>
            <a:ext cx="5837555" cy="11988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trên bờ với xuống</a:t>
            </a:r>
            <a:b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 con thuyền trắng tinh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7062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549" y="505838"/>
            <a:ext cx="9105091" cy="846605"/>
          </a:xfrm>
        </p:spPr>
        <p:txBody>
          <a:bodyPr/>
          <a:lstStyle/>
          <a:p>
            <a:r>
              <a:rPr lang="vi-VN" dirty="0" smtClean="0"/>
              <a:t>Còn chiếc thuyền giấy thì như thế nào?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48" y="1809346"/>
            <a:ext cx="10758792" cy="47960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63575" y="1961460"/>
            <a:ext cx="6128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  <a:latin typeface="+mj-lt"/>
              </a:rPr>
              <a:t>Thuyền giấy vừa chạm nước</a:t>
            </a:r>
            <a:br>
              <a:rPr lang="vi-VN" sz="3600" dirty="0">
                <a:solidFill>
                  <a:srgbClr val="FFFF00"/>
                </a:solidFill>
                <a:latin typeface="+mj-lt"/>
              </a:rPr>
            </a:br>
            <a:r>
              <a:rPr lang="vi-VN" sz="3600" dirty="0">
                <a:solidFill>
                  <a:srgbClr val="FFFF00"/>
                </a:solidFill>
                <a:latin typeface="+mj-lt"/>
              </a:rPr>
              <a:t>Đã hối hả trôi nhanh</a:t>
            </a:r>
            <a:endParaRPr lang="en-US" sz="3600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55642"/>
            <a:ext cx="12192000" cy="701364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03150" y="397534"/>
            <a:ext cx="10515600" cy="13255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Khi nhìn thuyền giấy trôi thì em bé đã nghĩ gì?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50" y="2276272"/>
            <a:ext cx="10814400" cy="45039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70750" y="5165811"/>
            <a:ext cx="334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Bé nhìn thuyền lênh đênh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Tưởng mình ngồi trên ấy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Mỗi đám cỏ thuyền qua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Là một làng xóm đấy!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b="9544"/>
          <a:stretch>
            <a:fillRect/>
          </a:stretch>
        </p:blipFill>
        <p:spPr>
          <a:xfrm>
            <a:off x="0" y="0"/>
            <a:ext cx="1218278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025" y="700391"/>
            <a:ext cx="6478621" cy="56614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57120" y="961390"/>
            <a:ext cx="2292350" cy="526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thích lắm reo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vi-VN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b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 vẫn trôi, trôi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endParaRPr lang="vi-VN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b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vạch cỏ, vạch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endParaRPr lang="vi-VN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b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bên thuyền giục, vẫy...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316" y="3038617"/>
            <a:ext cx="1301885" cy="1325563"/>
          </a:xfrm>
        </p:spPr>
        <p:txBody>
          <a:bodyPr>
            <a:noAutofit/>
          </a:bodyPr>
          <a:lstStyle/>
          <a:p>
            <a:r>
              <a:rPr lang="vi-VN" sz="3200" dirty="0" smtClean="0">
                <a:solidFill>
                  <a:srgbClr val="FF0000"/>
                </a:solidFill>
              </a:rPr>
              <a:t>Khi nghĩ tới những điều đó thì tâm trạng của bé như thế nào?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4917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0758" y="894945"/>
            <a:ext cx="6373238" cy="33657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8020" y="1349375"/>
            <a:ext cx="362839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Thuyền phăng phăng trên </a:t>
            </a:r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nước</a:t>
            </a:r>
            <a:endParaRPr lang="vi-VN" sz="2400" dirty="0" smtClean="0">
              <a:solidFill>
                <a:srgbClr val="FF0000"/>
              </a:solidFill>
              <a:latin typeface="+mj-lt"/>
            </a:endParaRPr>
          </a:p>
          <a:p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Bé băng băng trên </a:t>
            </a:r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bờ</a:t>
            </a:r>
            <a:endParaRPr lang="vi-VN" sz="2400" dirty="0" smtClean="0">
              <a:solidFill>
                <a:srgbClr val="FF0000"/>
              </a:solidFill>
              <a:latin typeface="+mj-lt"/>
            </a:endParaRPr>
          </a:p>
          <a:p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Bé theo thuyền, theo </a:t>
            </a:r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mãi</a:t>
            </a:r>
            <a:endParaRPr lang="vi-VN" sz="2400" dirty="0" smtClean="0">
              <a:solidFill>
                <a:srgbClr val="FF0000"/>
              </a:solidFill>
              <a:latin typeface="+mj-lt"/>
            </a:endParaRPr>
          </a:p>
          <a:p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Mặc ông trời chuyển mưa...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6646" y="5151136"/>
            <a:ext cx="5940358" cy="1325563"/>
          </a:xfrm>
        </p:spPr>
        <p:txBody>
          <a:bodyPr>
            <a:normAutofit/>
          </a:bodyPr>
          <a:lstStyle/>
          <a:p>
            <a:r>
              <a:rPr lang="en-US" altLang="vi-VN" sz="3600" dirty="0" smtClean="0">
                <a:solidFill>
                  <a:srgbClr val="FF0000"/>
                </a:solidFill>
              </a:rPr>
              <a:t>Khi thuyền giấy trôi, em bé đã làm gì</a:t>
            </a:r>
            <a:r>
              <a:rPr lang="vi-VN" sz="3600" dirty="0" smtClean="0">
                <a:solidFill>
                  <a:srgbClr val="FF0000"/>
                </a:solidFill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2" y="0"/>
            <a:ext cx="12191358" cy="6858000"/>
          </a:xfrm>
          <a:prstGeom prst="rect">
            <a:avLst/>
          </a:prstGeom>
        </p:spPr>
      </p:pic>
      <p:pic>
        <p:nvPicPr>
          <p:cNvPr id="3" name="BeDonTetSang-VA-55983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2364" y="5719618"/>
            <a:ext cx="406400" cy="406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4500" y="227330"/>
            <a:ext cx="10732770" cy="1412875"/>
          </a:xfrm>
          <a:solidFill>
            <a:srgbClr val="00B0F0"/>
          </a:solidFill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vi-VN" b="1" dirty="0" smtClean="0">
                <a:solidFill>
                  <a:schemeClr val="accent4"/>
                </a:solidFill>
              </a:rPr>
              <a:t>    </a:t>
            </a:r>
            <a:r>
              <a:rPr lang="vi-VN" b="1" dirty="0" smtClean="0">
                <a:solidFill>
                  <a:srgbClr val="FF0000"/>
                </a:solidFill>
              </a:rPr>
              <a:t>Trò chơi: Đính tranh thay từ</a:t>
            </a:r>
            <a:endParaRPr lang="vi-VN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7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52" y="-18340"/>
            <a:ext cx="3257096" cy="2640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8575"/>
            <a:ext cx="12192000" cy="69151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7218"/>
            <a:ext cx="12191999" cy="6875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656" y="380917"/>
            <a:ext cx="10515600" cy="132556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Bài thơ có tên gì? Của tác giả nào?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56" y="1827584"/>
            <a:ext cx="12192000" cy="5030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42825" cy="6858000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6739086" y="3676359"/>
            <a:ext cx="538018" cy="90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2000" dirty="0" smtClean="0"/>
              <a:t>g</a:t>
            </a:r>
            <a:endParaRPr lang="en-US" sz="12000" dirty="0"/>
          </a:p>
        </p:txBody>
      </p:sp>
      <p:sp>
        <p:nvSpPr>
          <p:cNvPr id="6" name="Title 1"/>
          <p:cNvSpPr txBox="1"/>
          <p:nvPr/>
        </p:nvSpPr>
        <p:spPr>
          <a:xfrm>
            <a:off x="7398324" y="3676359"/>
            <a:ext cx="538018" cy="90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2000" dirty="0"/>
              <a:t>i</a:t>
            </a:r>
            <a:endParaRPr lang="en-US" sz="12000" dirty="0"/>
          </a:p>
        </p:txBody>
      </p:sp>
      <p:sp>
        <p:nvSpPr>
          <p:cNvPr id="7" name="Title 1"/>
          <p:cNvSpPr txBox="1"/>
          <p:nvPr/>
        </p:nvSpPr>
        <p:spPr>
          <a:xfrm>
            <a:off x="7696211" y="3694835"/>
            <a:ext cx="538018" cy="90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2000" dirty="0"/>
              <a:t>ấ</a:t>
            </a:r>
            <a:endParaRPr lang="en-US" sz="12000" dirty="0"/>
          </a:p>
        </p:txBody>
      </p:sp>
      <p:sp>
        <p:nvSpPr>
          <p:cNvPr id="8" name="Title 1"/>
          <p:cNvSpPr txBox="1"/>
          <p:nvPr/>
        </p:nvSpPr>
        <p:spPr>
          <a:xfrm>
            <a:off x="4580085" y="3694835"/>
            <a:ext cx="538018" cy="90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2000" dirty="0" smtClean="0"/>
              <a:t>y</a:t>
            </a:r>
            <a:endParaRPr lang="en-US" sz="12000" dirty="0"/>
          </a:p>
        </p:txBody>
      </p:sp>
      <p:sp>
        <p:nvSpPr>
          <p:cNvPr id="9" name="Title 1"/>
          <p:cNvSpPr txBox="1"/>
          <p:nvPr/>
        </p:nvSpPr>
        <p:spPr>
          <a:xfrm>
            <a:off x="5202413" y="3694835"/>
            <a:ext cx="538018" cy="90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2000" dirty="0" smtClean="0"/>
              <a:t>ề</a:t>
            </a:r>
            <a:endParaRPr lang="en-US" sz="12000" dirty="0"/>
          </a:p>
        </p:txBody>
      </p:sp>
      <p:sp>
        <p:nvSpPr>
          <p:cNvPr id="10" name="Title 1"/>
          <p:cNvSpPr txBox="1"/>
          <p:nvPr/>
        </p:nvSpPr>
        <p:spPr>
          <a:xfrm>
            <a:off x="5831030" y="3669287"/>
            <a:ext cx="538018" cy="90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2000" dirty="0" smtClean="0"/>
              <a:t>n</a:t>
            </a:r>
            <a:endParaRPr lang="en-US" sz="12000" dirty="0"/>
          </a:p>
        </p:txBody>
      </p:sp>
      <p:sp>
        <p:nvSpPr>
          <p:cNvPr id="11" name="Title 1"/>
          <p:cNvSpPr txBox="1"/>
          <p:nvPr/>
        </p:nvSpPr>
        <p:spPr>
          <a:xfrm>
            <a:off x="3868888" y="3694836"/>
            <a:ext cx="538018" cy="90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2000" dirty="0"/>
              <a:t>u</a:t>
            </a:r>
            <a:endParaRPr lang="en-US" sz="12000" dirty="0"/>
          </a:p>
        </p:txBody>
      </p:sp>
      <p:sp>
        <p:nvSpPr>
          <p:cNvPr id="12" name="Title 1"/>
          <p:cNvSpPr txBox="1"/>
          <p:nvPr/>
        </p:nvSpPr>
        <p:spPr>
          <a:xfrm>
            <a:off x="2250214" y="3676361"/>
            <a:ext cx="538018" cy="90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2000" dirty="0" smtClean="0"/>
              <a:t>T</a:t>
            </a:r>
            <a:endParaRPr lang="en-US" sz="12000" dirty="0"/>
          </a:p>
        </p:txBody>
      </p:sp>
      <p:sp>
        <p:nvSpPr>
          <p:cNvPr id="13" name="Title 1"/>
          <p:cNvSpPr txBox="1"/>
          <p:nvPr/>
        </p:nvSpPr>
        <p:spPr>
          <a:xfrm>
            <a:off x="3140369" y="3676361"/>
            <a:ext cx="538018" cy="90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2000" dirty="0" smtClean="0"/>
              <a:t>h</a:t>
            </a:r>
            <a:endParaRPr lang="en-US" sz="12000" dirty="0"/>
          </a:p>
        </p:txBody>
      </p:sp>
      <p:sp>
        <p:nvSpPr>
          <p:cNvPr id="14" name="Title 1"/>
          <p:cNvSpPr txBox="1"/>
          <p:nvPr/>
        </p:nvSpPr>
        <p:spPr>
          <a:xfrm>
            <a:off x="8299428" y="3692527"/>
            <a:ext cx="538018" cy="900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2000" dirty="0" smtClean="0"/>
              <a:t>y</a:t>
            </a:r>
            <a:endParaRPr lang="en-US" sz="1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-0.00196 -0.35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-0.00078 -0.311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00157 -0.323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983</Words>
  <Application>WPS Presentation</Application>
  <PresentationFormat>Widescreen</PresentationFormat>
  <Paragraphs>61</Paragraphs>
  <Slides>17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Bài thơ có tên gì? Của tác giả nào?</vt:lpstr>
      <vt:lpstr>PowerPoint 演示文稿</vt:lpstr>
      <vt:lpstr>Bài thơ nói về gì?</vt:lpstr>
      <vt:lpstr>Trong bài thơ em bé đã làm gì?</vt:lpstr>
      <vt:lpstr>Còn chiếc thuyền giấy thì như thế nào?</vt:lpstr>
      <vt:lpstr>Khi nhìn thuyền giấy trôi thì em bé đã nghĩ gì?</vt:lpstr>
      <vt:lpstr>Khi nghĩ tới những điều đó thì tâm trạng của bé như thế nào?</vt:lpstr>
      <vt:lpstr>Em bé có chịu dùng lại không?</vt:lpstr>
      <vt:lpstr>Trò chơi: Đính tranh thay từ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anhthu nguyenngoc</cp:lastModifiedBy>
  <cp:revision>35</cp:revision>
  <dcterms:created xsi:type="dcterms:W3CDTF">2024-01-16T08:46:00Z</dcterms:created>
  <dcterms:modified xsi:type="dcterms:W3CDTF">2025-03-04T02:49:31Z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C8529FA7823742EF8F8798D32C28A773_13</vt:lpwstr>
  </property>
  <property fmtid="{D5CDD505-2E9C-101B-9397-08002B2CF9AE}" pid="3" name="KSOProductBuildVer">
    <vt:lpwstr>1033-12.2.0.20323</vt:lpwstr>
  </property>
</Properties>
</file>