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gif" ContentType="image/gif"/>
  <Default Extension="wmf" ContentType="image/x-wmf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8" r:id="rId4"/>
    <p:sldId id="291" r:id="rId5"/>
    <p:sldId id="292" r:id="rId6"/>
    <p:sldId id="293" r:id="rId7"/>
    <p:sldId id="294" r:id="rId8"/>
    <p:sldId id="299" r:id="rId9"/>
    <p:sldId id="295" r:id="rId10"/>
    <p:sldId id="263" r:id="rId11"/>
    <p:sldId id="262" r:id="rId12"/>
    <p:sldId id="297" r:id="rId13"/>
    <p:sldId id="296" r:id="rId14"/>
    <p:sldId id="300" r:id="rId15"/>
    <p:sldId id="271" r:id="rId16"/>
    <p:sldId id="272" r:id="rId17"/>
    <p:sldId id="273" r:id="rId18"/>
    <p:sldId id="267" r:id="rId19"/>
    <p:sldId id="276" r:id="rId20"/>
    <p:sldId id="268" r:id="rId21"/>
    <p:sldId id="303" r:id="rId22"/>
    <p:sldId id="302" r:id="rId23"/>
    <p:sldId id="289" r:id="rId24"/>
    <p:sldId id="304" r:id="rId2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AED7F0"/>
    <a:srgbClr val="009900"/>
    <a:srgbClr val="8E0868"/>
    <a:srgbClr val="FF0000"/>
    <a:srgbClr val="0000FF"/>
    <a:srgbClr val="FFFF00"/>
    <a:srgbClr val="B2B2B2"/>
    <a:srgbClr val="BF5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666"/>
    <p:restoredTop sz="94660"/>
  </p:normalViewPr>
  <p:slideViewPr>
    <p:cSldViewPr showGuides="1">
      <p:cViewPr varScale="1">
        <p:scale>
          <a:sx n="65" d="100"/>
          <a:sy n="65" d="100"/>
        </p:scale>
        <p:origin x="147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aseline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aseline="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aseline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0FB5D6-A362-42E4-A90E-75DBFEA84C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GIF"/><Relationship Id="rId8" Type="http://schemas.openxmlformats.org/officeDocument/2006/relationships/image" Target="../media/image6.GIF"/><Relationship Id="rId7" Type="http://schemas.openxmlformats.org/officeDocument/2006/relationships/image" Target="../media/image5.wmf"/><Relationship Id="rId6" Type="http://schemas.openxmlformats.org/officeDocument/2006/relationships/image" Target="../media/image4.png"/><Relationship Id="rId5" Type="http://schemas.microsoft.com/office/2007/relationships/media" Target="file:///D:\Cua%20Trang\Gi&#225;o%20&#225;n%20u%20&#432;\Mai_Am_Gia_Dinh.mp3" TargetMode="External"/><Relationship Id="rId4" Type="http://schemas.openxmlformats.org/officeDocument/2006/relationships/audio" Target="file:///D:\Cua%20Trang\Gi&#225;o%20&#225;n%20u%20&#432;\Mai_Am_Gia_Dinh.mp3" TargetMode="External"/><Relationship Id="rId3" Type="http://schemas.openxmlformats.org/officeDocument/2006/relationships/image" Target="../media/image3.GIF"/><Relationship Id="rId22" Type="http://schemas.openxmlformats.org/officeDocument/2006/relationships/vmlDrawing" Target="../drawings/vmlDrawing1.vml"/><Relationship Id="rId21" Type="http://schemas.openxmlformats.org/officeDocument/2006/relationships/slideLayout" Target="../slideLayouts/slideLayout7.xml"/><Relationship Id="rId20" Type="http://schemas.microsoft.com/office/2007/relationships/media" Target="file:///E:\mau%20hoa2.mp3" TargetMode="External"/><Relationship Id="rId2" Type="http://schemas.openxmlformats.org/officeDocument/2006/relationships/image" Target="../media/image2.GIF"/><Relationship Id="rId19" Type="http://schemas.openxmlformats.org/officeDocument/2006/relationships/audio" Target="file:///E:\mau%20hoa2.mp3" TargetMode="External"/><Relationship Id="rId18" Type="http://schemas.openxmlformats.org/officeDocument/2006/relationships/image" Target="../media/image13.GIF"/><Relationship Id="rId17" Type="http://schemas.openxmlformats.org/officeDocument/2006/relationships/image" Target="../media/image12.GIF"/><Relationship Id="rId16" Type="http://schemas.openxmlformats.org/officeDocument/2006/relationships/image" Target="../media/image11.wmf"/><Relationship Id="rId15" Type="http://schemas.openxmlformats.org/officeDocument/2006/relationships/image" Target="../media/image10.GIF"/><Relationship Id="rId14" Type="http://schemas.openxmlformats.org/officeDocument/2006/relationships/image" Target="../media/image9.GIF"/><Relationship Id="rId13" Type="http://schemas.openxmlformats.org/officeDocument/2006/relationships/image" Target="../media/image8.emf"/><Relationship Id="rId12" Type="http://schemas.openxmlformats.org/officeDocument/2006/relationships/oleObject" Target="../embeddings/oleObject1.bin"/><Relationship Id="rId11" Type="http://schemas.microsoft.com/office/2007/relationships/media" Target="file:///D:\Cua%20Trang\NHAC%20THUC%20VAT\b&#236;nh%20bong%20b&#237;nh%20bong.MP3" TargetMode="External"/><Relationship Id="rId10" Type="http://schemas.openxmlformats.org/officeDocument/2006/relationships/audio" Target="file:///D:\Cua%20Trang\NHAC%20THUC%20VAT\b&#236;nh%20bong%20b&#237;nh%20bong.MP3" TargetMode="Externa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GIF"/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GIF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39.jpeg"/><Relationship Id="rId3" Type="http://schemas.openxmlformats.org/officeDocument/2006/relationships/image" Target="../media/image38.GIF"/><Relationship Id="rId2" Type="http://schemas.openxmlformats.org/officeDocument/2006/relationships/image" Target="../media/image24.wmf"/><Relationship Id="rId1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Relationship Id="rId3" Type="http://schemas.openxmlformats.org/officeDocument/2006/relationships/image" Target="../media/image22.GIF"/><Relationship Id="rId2" Type="http://schemas.openxmlformats.org/officeDocument/2006/relationships/image" Target="../media/image37.GIF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7" Type="http://schemas.microsoft.com/office/2007/relationships/media" Target="file:///E:\23.mp3" TargetMode="External"/><Relationship Id="rId6" Type="http://schemas.openxmlformats.org/officeDocument/2006/relationships/audio" Target="file:///E:\23.mp3" TargetMode="External"/><Relationship Id="rId5" Type="http://schemas.openxmlformats.org/officeDocument/2006/relationships/image" Target="../media/image22.GIF"/><Relationship Id="rId4" Type="http://schemas.openxmlformats.org/officeDocument/2006/relationships/image" Target="../media/image37.GIF"/><Relationship Id="rId3" Type="http://schemas.openxmlformats.org/officeDocument/2006/relationships/image" Target="../media/image24.wmf"/><Relationship Id="rId2" Type="http://schemas.openxmlformats.org/officeDocument/2006/relationships/image" Target="../media/image48.GIF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3.jpeg"/><Relationship Id="rId1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folHlink"/>
          </a:solidFill>
          <a:ln w="76200" cap="flat" cmpd="tri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800" dirty="0">
              <a:ea typeface="Arial" panose="020B0604020202020204" pitchFamily="34" charset="0"/>
            </a:endParaRPr>
          </a:p>
        </p:txBody>
      </p:sp>
      <p:pic>
        <p:nvPicPr>
          <p:cNvPr id="2051" name="Picture 4" descr="Pictu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2005013" y="5672138"/>
            <a:ext cx="704850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5" descr="Pictu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043613" y="-481012"/>
            <a:ext cx="704850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6" descr="Pictu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2667000"/>
            <a:ext cx="704850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7" descr="Pictu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6200" y="2819400"/>
            <a:ext cx="704850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8" descr="Pictu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2690813" y="-481012"/>
            <a:ext cx="704850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9" descr="Pictu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472113" y="5500688"/>
            <a:ext cx="704850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Picture 10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7526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11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Picture 12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7526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Picture 13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4958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1" name="Picture 14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1054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2" name="Picture 1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2672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3" name="Picture 16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9718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17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25146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5" name="Picture 18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1148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6" name="Picture 19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9906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7" name="Picture 20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0668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8" name="Picture 21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286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Picture 22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192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23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5334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Picture 24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2" name="Picture 2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8006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3" name="Picture 26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47244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4" name="Picture 27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5181600"/>
            <a:ext cx="74295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5" name="Picture 28" descr="Entertainment-02-ju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5105400"/>
            <a:ext cx="1000125" cy="96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501" name="Mai_Am_Gia_Dinh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1524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7" name="Picture 30" descr="Daisi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351382">
            <a:off x="7778750" y="0"/>
            <a:ext cx="136525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Picture 31" descr="Daisi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425373">
            <a:off x="0" y="4343400"/>
            <a:ext cx="136525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9" name="Picture 32" descr="hoa de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86000"/>
            <a:ext cx="381000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0" name="Picture 33" descr="hoa de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00" y="2819400"/>
            <a:ext cx="381000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1" name="Picture 34" descr="1315570erpqxojwm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528638" y="-528637"/>
            <a:ext cx="76200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2" name="Picture 35" descr="1315570erpqxojwm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33400"/>
            <a:ext cx="76200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3" name="Picture 36" descr="1315570erpqxojwm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53363" y="5567363"/>
            <a:ext cx="76200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Picture 37" descr="1315570erpqxojwm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382000" y="4572000"/>
            <a:ext cx="76200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510" name="bình bong bính bong.MP3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7162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086" name="Object 41"/>
          <p:cNvGraphicFramePr>
            <a:graphicFrameLocks noChangeAspect="1"/>
          </p:cNvGraphicFramePr>
          <p:nvPr/>
        </p:nvGraphicFramePr>
        <p:xfrm>
          <a:off x="1371600" y="1905000"/>
          <a:ext cx="6092825" cy="409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2" imgW="6104890" imgH="4102100" progId="Word.Document.8">
                  <p:embed/>
                </p:oleObj>
              </mc:Choice>
              <mc:Fallback>
                <p:oleObj name="" r:id="rId12" imgW="6104890" imgH="4102100" progId="Word.Document.8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71600" y="1905000"/>
                        <a:ext cx="6092825" cy="40941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7" name="Rectangle 42"/>
          <p:cNvSpPr/>
          <p:nvPr/>
        </p:nvSpPr>
        <p:spPr>
          <a:xfrm rot="10800000">
            <a:off x="3355975" y="1981200"/>
            <a:ext cx="454025" cy="8223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5400" dirty="0">
                <a:solidFill>
                  <a:schemeClr val="accent2"/>
                </a:solidFill>
                <a:sym typeface="MusicalSymbols" pitchFamily="34" charset="2"/>
              </a:rPr>
              <a:t></a:t>
            </a:r>
            <a:r>
              <a:rPr lang="en-US" altLang="en-US" sz="1800" dirty="0"/>
              <a:t> </a:t>
            </a:r>
            <a:endParaRPr lang="en-US" altLang="en-US" sz="1800" dirty="0"/>
          </a:p>
        </p:txBody>
      </p:sp>
      <p:sp>
        <p:nvSpPr>
          <p:cNvPr id="2088" name="Text Box 43"/>
          <p:cNvSpPr txBox="1"/>
          <p:nvPr/>
        </p:nvSpPr>
        <p:spPr>
          <a:xfrm>
            <a:off x="3276600" y="3429000"/>
            <a:ext cx="2971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800" dirty="0"/>
              <a:t>Hoa trong vuon</a:t>
            </a:r>
            <a:endParaRPr lang="en-US" altLang="en-US" sz="1800" dirty="0"/>
          </a:p>
        </p:txBody>
      </p:sp>
      <p:sp>
        <p:nvSpPr>
          <p:cNvPr id="2089" name="Rectangle 44"/>
          <p:cNvSpPr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4400" dirty="0">
              <a:solidFill>
                <a:schemeClr val="tx2"/>
              </a:solidFill>
            </a:endParaRPr>
          </a:p>
        </p:txBody>
      </p:sp>
      <p:pic>
        <p:nvPicPr>
          <p:cNvPr id="2090" name="Picture 45" descr="8a7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55575" y="3492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91" name="Group 25"/>
          <p:cNvGrpSpPr/>
          <p:nvPr/>
        </p:nvGrpSpPr>
        <p:grpSpPr>
          <a:xfrm>
            <a:off x="152400" y="0"/>
            <a:ext cx="8991600" cy="1058863"/>
            <a:chOff x="0" y="152400"/>
            <a:chExt cx="8991600" cy="1058091"/>
          </a:xfrm>
        </p:grpSpPr>
        <p:pic>
          <p:nvPicPr>
            <p:cNvPr id="2125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759823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26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1000" y="533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27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000" y="3048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28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3000" y="2286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29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02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0" name="Picture 31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574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1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46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2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18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3" name="Picture 34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290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4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86200" y="2286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5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43400" y="3048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6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00600" y="3810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7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57800" y="4572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8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00" y="533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39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8400" y="533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40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05600" y="533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41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2800" y="4572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42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0000" y="4572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43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7200" y="3810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44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34400" y="2286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092" name="Picture 54" descr="GARDA0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108700" y="5334000"/>
            <a:ext cx="3035300" cy="132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3" name="Picture 54" descr="GARDA0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152400" y="0"/>
            <a:ext cx="3035300" cy="132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4" name="Picture 69" descr="Flowers_blink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-1736725" y="3184525"/>
            <a:ext cx="4608513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5" name="Picture 70" descr="Flowers_blink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6424613" y="2574925"/>
            <a:ext cx="4608512" cy="82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96" name="Rectangle 71"/>
          <p:cNvSpPr/>
          <p:nvPr/>
        </p:nvSpPr>
        <p:spPr>
          <a:xfrm>
            <a:off x="1752600" y="1096963"/>
            <a:ext cx="6553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2097" name="WordArt 72"/>
          <p:cNvSpPr>
            <a:spLocks noTextEdit="1"/>
          </p:cNvSpPr>
          <p:nvPr/>
        </p:nvSpPr>
        <p:spPr>
          <a:xfrm>
            <a:off x="838200" y="914400"/>
            <a:ext cx="7686675" cy="6629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746170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66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 MẦM NON HOA SEN</a:t>
            </a:r>
            <a:endParaRPr lang="en-US" sz="3600">
              <a:ln w="9525" cap="flat" cmpd="sng">
                <a:solidFill>
                  <a:srgbClr val="6600CC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600">
              <a:ln w="9525" cap="flat" cmpd="sng">
                <a:solidFill>
                  <a:srgbClr val="6600CC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98" name="WordArt 73"/>
          <p:cNvSpPr>
            <a:spLocks noTextEdit="1"/>
          </p:cNvSpPr>
          <p:nvPr/>
        </p:nvSpPr>
        <p:spPr>
          <a:xfrm>
            <a:off x="1524000" y="2971800"/>
            <a:ext cx="6477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9050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Đề tài: Làm quen chữ cái l h k</a:t>
            </a:r>
            <a:endParaRPr lang="en-US" sz="3600">
              <a:ln w="19050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99" name="WordArt 74"/>
          <p:cNvSpPr>
            <a:spLocks noTextEdit="1"/>
          </p:cNvSpPr>
          <p:nvPr/>
        </p:nvSpPr>
        <p:spPr>
          <a:xfrm>
            <a:off x="2667000" y="4267200"/>
            <a:ext cx="3810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ObliqueRight">
                <a:rot lat="0" lon="0" rev="0"/>
              </a:camera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Lớp: 5 tuổi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23" name="WordArt 75"/>
          <p:cNvSpPr>
            <a:spLocks noChangeArrowheads="1" noChangeShapeType="1" noTextEdit="1"/>
          </p:cNvSpPr>
          <p:nvPr/>
        </p:nvSpPr>
        <p:spPr bwMode="auto">
          <a:xfrm>
            <a:off x="2286000" y="2057400"/>
            <a:ext cx="4876800" cy="12192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0" cap="none" spc="0" normalizeH="0" baseline="-2500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Chủ đề: </a:t>
            </a:r>
            <a:r>
              <a:rPr kumimoji="0" lang="en-US" sz="3600" b="1" i="0" u="none" strike="noStrike" kern="10" cap="none" spc="0" normalizeH="0" baseline="-2500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GIAO THÔNG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-25000" noProof="0" dirty="0">
              <a:ln w="19050">
                <a:solidFill>
                  <a:srgbClr val="99CC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grpSp>
        <p:nvGrpSpPr>
          <p:cNvPr id="2101" name="Group 25"/>
          <p:cNvGrpSpPr/>
          <p:nvPr/>
        </p:nvGrpSpPr>
        <p:grpSpPr>
          <a:xfrm>
            <a:off x="152400" y="5799138"/>
            <a:ext cx="8991600" cy="1058862"/>
            <a:chOff x="0" y="152400"/>
            <a:chExt cx="8991600" cy="1058091"/>
          </a:xfrm>
        </p:grpSpPr>
        <p:pic>
          <p:nvPicPr>
            <p:cNvPr id="2105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759823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06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1000" y="533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07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000" y="3048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08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3000" y="2286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09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02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0" name="Picture 31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574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1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46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2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18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3" name="Picture 34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29000" y="152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4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86200" y="2286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5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43400" y="3048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6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00600" y="3810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7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57800" y="4572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8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00" y="533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19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8400" y="533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20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05600" y="5334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21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2800" y="4572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22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0000" y="4572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7200" y="3810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24" name="Picture 13" descr="2.gi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34400" y="228600"/>
              <a:ext cx="457200" cy="45066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102" name="WordArt 98"/>
          <p:cNvSpPr>
            <a:spLocks noTextEdit="1"/>
          </p:cNvSpPr>
          <p:nvPr/>
        </p:nvSpPr>
        <p:spPr>
          <a:xfrm>
            <a:off x="1905000" y="4800600"/>
            <a:ext cx="5791200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200" b="1">
                <a:ln w="190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Giáo viên : Nguyễn Thị Thúy An</a:t>
            </a:r>
            <a:endParaRPr lang="en-US" sz="3200" b="1"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103" name="Picture 99" descr="67169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414164">
            <a:off x="-76200" y="5486400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5" name="mau hoa2.mp3">
            <a:hlinkClick r:id="" action="ppaction://media"/>
          </p:cNvPr>
          <p:cNvPicPr>
            <a:picLocks noRot="1"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link="rId2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6324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501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5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909" fill="hold"/>
                                        <p:tgtEl>
                                          <p:spTgt spid="2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"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Line 9"/>
          <p:cNvSpPr/>
          <p:nvPr/>
        </p:nvSpPr>
        <p:spPr>
          <a:xfrm flipV="1">
            <a:off x="3886200" y="20574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1" name="Line 10"/>
          <p:cNvSpPr/>
          <p:nvPr/>
        </p:nvSpPr>
        <p:spPr>
          <a:xfrm flipV="1">
            <a:off x="3962400" y="1828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2" name="WordArt 30"/>
          <p:cNvSpPr>
            <a:spLocks noTextEdit="1"/>
          </p:cNvSpPr>
          <p:nvPr/>
        </p:nvSpPr>
        <p:spPr>
          <a:xfrm>
            <a:off x="1066800" y="1447800"/>
            <a:ext cx="1905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72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80"/>
                </a:solidFill>
                <a:latin typeface=".VnLucida sans" panose="020B7200000000000000" charset="0"/>
                <a:ea typeface=".VnLucida sans" panose="020B7200000000000000" charset="0"/>
              </a:rPr>
              <a:t>h</a:t>
            </a:r>
            <a:endParaRPr lang="en-US" sz="72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80"/>
              </a:solidFill>
              <a:latin typeface=".VnLucida sans" panose="020B7200000000000000" charset="0"/>
              <a:ea typeface=".VnLucida sans" panose="020B7200000000000000" charset="0"/>
            </a:endParaRPr>
          </a:p>
        </p:txBody>
      </p:sp>
      <p:pic>
        <p:nvPicPr>
          <p:cNvPr id="13343" name="Picture 31" descr="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0" y="1143000"/>
            <a:ext cx="2055813" cy="2819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38"/>
          <p:cNvGrpSpPr/>
          <p:nvPr/>
        </p:nvGrpSpPr>
        <p:grpSpPr>
          <a:xfrm>
            <a:off x="6324600" y="1295400"/>
            <a:ext cx="1828800" cy="2743200"/>
            <a:chOff x="3984" y="816"/>
            <a:chExt cx="1152" cy="1728"/>
          </a:xfrm>
        </p:grpSpPr>
        <p:sp>
          <p:nvSpPr>
            <p:cNvPr id="12304" name="Rectangle 37"/>
            <p:cNvSpPr/>
            <p:nvPr/>
          </p:nvSpPr>
          <p:spPr>
            <a:xfrm>
              <a:off x="4224" y="1488"/>
              <a:ext cx="720" cy="288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baseline="-25000" dirty="0"/>
            </a:p>
          </p:txBody>
        </p:sp>
        <p:sp>
          <p:nvSpPr>
            <p:cNvPr id="12305" name="Rectangle 35"/>
            <p:cNvSpPr/>
            <p:nvPr/>
          </p:nvSpPr>
          <p:spPr>
            <a:xfrm>
              <a:off x="3984" y="816"/>
              <a:ext cx="288" cy="1728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baseline="-25000" dirty="0"/>
            </a:p>
          </p:txBody>
        </p:sp>
        <p:sp>
          <p:nvSpPr>
            <p:cNvPr id="12306" name="Rectangle 36"/>
            <p:cNvSpPr/>
            <p:nvPr/>
          </p:nvSpPr>
          <p:spPr>
            <a:xfrm>
              <a:off x="4848" y="816"/>
              <a:ext cx="288" cy="1728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baseline="-25000" dirty="0"/>
            </a:p>
          </p:txBody>
        </p:sp>
      </p:grpSp>
      <p:pic>
        <p:nvPicPr>
          <p:cNvPr id="12295" name="Picture 16" descr="695051hhy5jyqwt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0"/>
            <a:ext cx="13716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17" descr="695051hhy5jyqwt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5334000"/>
            <a:ext cx="13716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18" descr="695051hhy5jyqwt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34000"/>
            <a:ext cx="13716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8" name="Picture 19" descr="695051hhy5jyqwt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5334000"/>
            <a:ext cx="13716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0" descr="695051hhy5jyqwt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5334000"/>
            <a:ext cx="13716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0" name="Picture 21" descr="695051hhy5jyqwt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334000"/>
            <a:ext cx="9906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2" descr="695051hhy5jyqwt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334000"/>
            <a:ext cx="1143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2" name="Picture 23" descr="1418014dlefhz18l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742950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3" name="Picture 24" descr="1418014dlefhz18l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4191000"/>
            <a:ext cx="742950" cy="1695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7.40741E-7 C -0.03037 0.00718 -0.07968 -0.00115 -0.10746 -0.00185 C -0.11527 -0.00555 -0.12291 -0.00902 -0.1309 -0.0118 C -0.13819 -0.02129 -0.14947 -0.025 -0.15885 -0.03125 C -0.16579 -0.03588 -0.17031 -0.0449 -0.17656 -0.05092 C -0.18298 -0.05694 -0.18228 -0.05602 -0.1868 -0.06458 C -0.18888 -0.06852 -0.1927 -0.07639 -0.1927 -0.07639 C -0.19166 -0.09884 -0.19079 -0.11157 -0.1868 -0.13125 C -0.18454 -0.15463 -0.1861 -0.16041 -0.17794 -0.17639 C -0.17378 -0.19421 -0.16909 -0.19097 -0.1618 -0.20393 C -0.15468 -0.21643 -0.16388 -0.20833 -0.15294 -0.21574 C -0.14912 -0.22315 -0.14478 -0.2324 -0.13836 -0.23518 C -0.12725 -0.24514 -0.11597 -0.25463 -0.10294 -0.25879 C 0.01494 -0.25602 -0.04704 -0.27708 -0.00746 -0.2412 C -0.00642 -0.23912 -0.00572 -0.2368 -0.00451 -0.23518 C -0.00329 -0.23356 -0.00103 -0.23333 6.11111E-6 -0.23125 C 0.00105 -0.22916 0.0007 -0.22592 0.0014 -0.22361 C 0.00209 -0.22129 0.00331 -0.21967 0.00435 -0.21759 C 0.0066 -0.20602 0.01268 -0.19652 0.0191 -0.18819 C 0.02049 -0.17801 0.02362 -0.16944 0.02796 -0.16065 C 0.03074 -0.14907 0.0316 -0.13703 0.03386 -0.12546 C 0.03334 -0.10648 0.03317 -0.0875 0.0323 -0.06852 C 0.0323 -0.06805 0.02952 -0.05717 0.02935 -0.05694 C 0.02778 -0.05532 0.02535 -0.05555 0.02344 -0.05486 C 0.02015 -0.04606 0.01667 -0.04467 0.0191 -0.03518 C 0.01858 -0.0287 0.0191 -0.02199 0.01754 -0.01574 C 0.01581 -0.00879 6.11111E-6 -0.00949 6.11111E-6 -7.40741E-7 Z " pathEditMode="relative" ptsTypes="fffffffffffffffffffffffffff">
                                      <p:cBhvr>
                                        <p:cTn id="13" dur="2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ext Box 8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13315" name="Line 9"/>
          <p:cNvSpPr/>
          <p:nvPr/>
        </p:nvSpPr>
        <p:spPr>
          <a:xfrm flipV="1">
            <a:off x="3733800" y="12192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16" name="Line 10"/>
          <p:cNvSpPr/>
          <p:nvPr/>
        </p:nvSpPr>
        <p:spPr>
          <a:xfrm flipV="1">
            <a:off x="3962400" y="1828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17" name="Text Box 15"/>
          <p:cNvSpPr txBox="1"/>
          <p:nvPr/>
        </p:nvSpPr>
        <p:spPr>
          <a:xfrm>
            <a:off x="1676400" y="152400"/>
            <a:ext cx="62484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4400" dirty="0">
                <a:solidFill>
                  <a:srgbClr val="FF0066"/>
                </a:solidFill>
                <a:cs typeface="Arial" panose="020B0604020202020204" pitchFamily="34" charset="0"/>
              </a:rPr>
              <a:t>So sánh chữ cái l, h</a:t>
            </a:r>
            <a:endParaRPr lang="en-US" altLang="en-US" sz="4400" dirty="0">
              <a:solidFill>
                <a:srgbClr val="FF0066"/>
              </a:solidFill>
              <a:ea typeface="Arial" panose="020B0604020202020204" pitchFamily="34" charset="0"/>
            </a:endParaRPr>
          </a:p>
        </p:txBody>
      </p:sp>
      <p:sp>
        <p:nvSpPr>
          <p:cNvPr id="13318" name="Rectangle 21"/>
          <p:cNvSpPr/>
          <p:nvPr/>
        </p:nvSpPr>
        <p:spPr>
          <a:xfrm>
            <a:off x="2438400" y="1371600"/>
            <a:ext cx="638175" cy="34734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FF"/>
              </a:solidFill>
            </a:endParaRPr>
          </a:p>
        </p:txBody>
      </p:sp>
      <p:pic>
        <p:nvPicPr>
          <p:cNvPr id="13319" name="Picture 24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00" y="2286000"/>
            <a:ext cx="6858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2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914400" cy="103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1" name="Rectangle 26"/>
          <p:cNvSpPr/>
          <p:nvPr/>
        </p:nvSpPr>
        <p:spPr>
          <a:xfrm>
            <a:off x="5638800" y="1295400"/>
            <a:ext cx="704850" cy="34290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aseline="-25000" dirty="0"/>
          </a:p>
        </p:txBody>
      </p:sp>
      <p:pic>
        <p:nvPicPr>
          <p:cNvPr id="13322" name="Picture 15" descr="729747d8za2kbus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2600"/>
            <a:ext cx="2438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6" descr="729747d8za2kbus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562600"/>
            <a:ext cx="2438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7" descr="729747d8za2kbus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62600"/>
            <a:ext cx="2438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18" descr="729747d8za2kbus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562600"/>
            <a:ext cx="2438400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Text Box 8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14339" name="Line 9"/>
          <p:cNvSpPr/>
          <p:nvPr/>
        </p:nvSpPr>
        <p:spPr>
          <a:xfrm flipV="1">
            <a:off x="3733800" y="12192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4340" name="Line 10"/>
          <p:cNvSpPr/>
          <p:nvPr/>
        </p:nvSpPr>
        <p:spPr>
          <a:xfrm flipV="1">
            <a:off x="3962400" y="1828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4341" name="Text Box 15"/>
          <p:cNvSpPr txBox="1"/>
          <p:nvPr/>
        </p:nvSpPr>
        <p:spPr>
          <a:xfrm>
            <a:off x="1676400" y="152400"/>
            <a:ext cx="62484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4400" dirty="0">
                <a:solidFill>
                  <a:srgbClr val="FF0066"/>
                </a:solidFill>
                <a:cs typeface="Arial" panose="020B0604020202020204" pitchFamily="34" charset="0"/>
              </a:rPr>
              <a:t>So sánh chữ cái l, h</a:t>
            </a:r>
            <a:endParaRPr lang="en-US" altLang="en-US" sz="4400" dirty="0">
              <a:solidFill>
                <a:srgbClr val="FF0066"/>
              </a:solidFill>
              <a:ea typeface="Arial" panose="020B0604020202020204" pitchFamily="34" charset="0"/>
            </a:endParaRPr>
          </a:p>
        </p:txBody>
      </p:sp>
      <p:sp>
        <p:nvSpPr>
          <p:cNvPr id="30741" name="Rectangle 21"/>
          <p:cNvSpPr/>
          <p:nvPr/>
        </p:nvSpPr>
        <p:spPr>
          <a:xfrm>
            <a:off x="2438400" y="1371600"/>
            <a:ext cx="638175" cy="34734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FF"/>
              </a:solidFill>
            </a:endParaRPr>
          </a:p>
        </p:txBody>
      </p:sp>
      <p:pic>
        <p:nvPicPr>
          <p:cNvPr id="30744" name="Picture 24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00" y="2286000"/>
            <a:ext cx="6858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5" name="Picture 2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914400" cy="103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6" name="Rectangle 26"/>
          <p:cNvSpPr/>
          <p:nvPr/>
        </p:nvSpPr>
        <p:spPr>
          <a:xfrm>
            <a:off x="5638800" y="1295400"/>
            <a:ext cx="704850" cy="34290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aseline="-25000" dirty="0"/>
          </a:p>
        </p:txBody>
      </p:sp>
      <p:pic>
        <p:nvPicPr>
          <p:cNvPr id="14346" name="Picture 15" descr="729747d8za2kbus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2600"/>
            <a:ext cx="2438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16" descr="729747d8za2kbus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562600"/>
            <a:ext cx="2438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8" name="Picture 17" descr="729747d8za2kbus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62600"/>
            <a:ext cx="2438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9" name="Picture 18" descr="729747d8za2kbus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562600"/>
            <a:ext cx="2438400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1" grpId="0" animBg="1"/>
      <p:bldP spid="307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3" descr="son-cua-chinh-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2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Text Box 6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17411" name="Line 7"/>
          <p:cNvSpPr/>
          <p:nvPr/>
        </p:nvSpPr>
        <p:spPr>
          <a:xfrm flipV="1">
            <a:off x="3886200" y="20574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12" name="Line 8"/>
          <p:cNvSpPr/>
          <p:nvPr/>
        </p:nvSpPr>
        <p:spPr>
          <a:xfrm flipV="1">
            <a:off x="3962400" y="1828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7413" name="Picture 10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11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Picture 12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6" name="Text Box 13"/>
          <p:cNvSpPr txBox="1"/>
          <p:nvPr/>
        </p:nvSpPr>
        <p:spPr>
          <a:xfrm>
            <a:off x="1676400" y="533400"/>
            <a:ext cx="63246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solidFill>
                  <a:srgbClr val="FF0066"/>
                </a:solidFill>
                <a:cs typeface="Arial" panose="020B0604020202020204" pitchFamily="34" charset="0"/>
              </a:rPr>
              <a:t>Làm quen với chữ </a:t>
            </a:r>
            <a:r>
              <a:rPr lang="vi-VN" altLang="en-US" sz="4400" dirty="0">
                <a:solidFill>
                  <a:srgbClr val="FF0066"/>
                </a:solidFill>
                <a:latin typeface=".VnArial" panose="020B7200000000000000" pitchFamily="34" charset="0"/>
                <a:cs typeface="Arial" panose="020B0604020202020204" pitchFamily="34" charset="0"/>
              </a:rPr>
              <a:t>cái</a:t>
            </a:r>
            <a:r>
              <a:rPr lang="en-US" altLang="en-US" sz="4400" dirty="0">
                <a:solidFill>
                  <a:srgbClr val="FF0066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>
                <a:solidFill>
                  <a:srgbClr val="FF0066"/>
                </a:solidFill>
                <a:cs typeface="Arial" panose="020B0604020202020204" pitchFamily="34" charset="0"/>
              </a:rPr>
              <a:t>k</a:t>
            </a:r>
            <a:endParaRPr lang="en-US" altLang="en-US" sz="4400" dirty="0">
              <a:solidFill>
                <a:srgbClr val="FF0066"/>
              </a:solidFill>
              <a:ea typeface="Arial" panose="020B0604020202020204" pitchFamily="34" charset="0"/>
            </a:endParaRPr>
          </a:p>
        </p:txBody>
      </p:sp>
      <p:sp>
        <p:nvSpPr>
          <p:cNvPr id="17417" name="Text Box 14"/>
          <p:cNvSpPr txBox="1"/>
          <p:nvPr/>
        </p:nvSpPr>
        <p:spPr>
          <a:xfrm>
            <a:off x="3429000" y="762000"/>
            <a:ext cx="2438400" cy="5213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33600" b="1" dirty="0">
                <a:solidFill>
                  <a:srgbClr val="0000FF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k</a:t>
            </a:r>
            <a:endParaRPr lang="en-US" altLang="en-US" sz="33600" b="1" dirty="0">
              <a:solidFill>
                <a:srgbClr val="0000FF"/>
              </a:solidFill>
              <a:latin typeface=".VnAvant" panose="020B7200000000000000" pitchFamily="34" charset="0"/>
              <a:ea typeface="Arial" panose="020B0604020202020204" pitchFamily="34" charset="0"/>
            </a:endParaRPr>
          </a:p>
        </p:txBody>
      </p:sp>
      <p:pic>
        <p:nvPicPr>
          <p:cNvPr id="17418" name="Picture 25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6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Picture 26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 Box 6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18435" name="Line 7"/>
          <p:cNvSpPr/>
          <p:nvPr/>
        </p:nvSpPr>
        <p:spPr>
          <a:xfrm flipV="1">
            <a:off x="3886200" y="16002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6" name="Line 8"/>
          <p:cNvSpPr/>
          <p:nvPr/>
        </p:nvSpPr>
        <p:spPr>
          <a:xfrm flipV="1">
            <a:off x="3962400" y="13716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26652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0" y="1981200"/>
            <a:ext cx="1905000" cy="129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53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276600"/>
            <a:ext cx="1752600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54" name="Rectangle 30"/>
          <p:cNvSpPr/>
          <p:nvPr/>
        </p:nvSpPr>
        <p:spPr>
          <a:xfrm>
            <a:off x="3810000" y="1219200"/>
            <a:ext cx="609600" cy="3276600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aseline="-25000" dirty="0"/>
          </a:p>
        </p:txBody>
      </p:sp>
      <p:pic>
        <p:nvPicPr>
          <p:cNvPr id="18440" name="Picture 14" descr="481876qojaq5ujf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3000"/>
            <a:ext cx="2971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15" descr="481876qojaq5ujf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953000"/>
            <a:ext cx="2971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6" descr="481876qojaq5ujf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953000"/>
            <a:ext cx="32766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3" name="Picture 17" descr="704229Barres_etoiles__6_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766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4" name="Picture 18" descr="704229Barres_etoiles__6_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0"/>
            <a:ext cx="32766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9" descr="704229Barres_etoiles__6_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0"/>
            <a:ext cx="2667000" cy="38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 Box 6"/>
          <p:cNvSpPr txBox="1"/>
          <p:nvPr/>
        </p:nvSpPr>
        <p:spPr>
          <a:xfrm>
            <a:off x="2085975" y="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19459" name="Line 7"/>
          <p:cNvSpPr/>
          <p:nvPr/>
        </p:nvSpPr>
        <p:spPr>
          <a:xfrm flipV="1">
            <a:off x="3914775" y="14478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0" name="Line 8"/>
          <p:cNvSpPr/>
          <p:nvPr/>
        </p:nvSpPr>
        <p:spPr>
          <a:xfrm flipV="1">
            <a:off x="3990975" y="12192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1" name="WordArt 14"/>
          <p:cNvSpPr>
            <a:spLocks noTextEdit="1"/>
          </p:cNvSpPr>
          <p:nvPr/>
        </p:nvSpPr>
        <p:spPr>
          <a:xfrm>
            <a:off x="1171575" y="1600200"/>
            <a:ext cx="1600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72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.VnLucida sans" panose="020B7200000000000000" charset="0"/>
                <a:ea typeface=".VnLucida sans" panose="020B7200000000000000" charset="0"/>
              </a:rPr>
              <a:t>k</a:t>
            </a:r>
            <a:endParaRPr lang="en-US" sz="72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.VnLucida sans" panose="020B7200000000000000" charset="0"/>
              <a:ea typeface=".VnLucida sans" panose="020B7200000000000000" charset="0"/>
            </a:endParaRPr>
          </a:p>
        </p:txBody>
      </p:sp>
      <p:pic>
        <p:nvPicPr>
          <p:cNvPr id="27663" name="Picture 15" descr="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0" y="1066800"/>
            <a:ext cx="1704975" cy="297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64" name="Rectangle 16"/>
          <p:cNvSpPr/>
          <p:nvPr/>
        </p:nvSpPr>
        <p:spPr>
          <a:xfrm>
            <a:off x="5511800" y="487363"/>
            <a:ext cx="2947988" cy="43545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7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altLang="en-US" sz="27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64" name="Picture 12" descr="988279Barres_fleurs__16_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0"/>
            <a:ext cx="2667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Picture 13" descr="988279Barres_fleurs__16_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572000"/>
            <a:ext cx="2667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4" descr="988279Barres_fleurs__16_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572000"/>
            <a:ext cx="2667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5" descr="988279Barres_fleurs__16_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4572000"/>
            <a:ext cx="1333500" cy="228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6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20483" name="Line 7"/>
          <p:cNvSpPr/>
          <p:nvPr/>
        </p:nvSpPr>
        <p:spPr>
          <a:xfrm flipV="1">
            <a:off x="3810000" y="12954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484" name="Line 8"/>
          <p:cNvSpPr/>
          <p:nvPr/>
        </p:nvSpPr>
        <p:spPr>
          <a:xfrm flipV="1">
            <a:off x="3886200" y="685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20485" name="Picture 10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11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12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8" name="Text Box 13"/>
          <p:cNvSpPr txBox="1"/>
          <p:nvPr/>
        </p:nvSpPr>
        <p:spPr>
          <a:xfrm>
            <a:off x="1676400" y="152400"/>
            <a:ext cx="62484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4400" dirty="0">
                <a:solidFill>
                  <a:srgbClr val="FF0066"/>
                </a:solidFill>
                <a:cs typeface="Arial" panose="020B0604020202020204" pitchFamily="34" charset="0"/>
              </a:rPr>
              <a:t>So sánh chữ cái h, k</a:t>
            </a:r>
            <a:endParaRPr lang="en-US" altLang="en-US" sz="4400" dirty="0">
              <a:solidFill>
                <a:srgbClr val="FF0066"/>
              </a:solidFill>
              <a:ea typeface="Arial" panose="020B0604020202020204" pitchFamily="34" charset="0"/>
            </a:endParaRPr>
          </a:p>
        </p:txBody>
      </p:sp>
      <p:sp>
        <p:nvSpPr>
          <p:cNvPr id="20489" name="Rectangle 17"/>
          <p:cNvSpPr/>
          <p:nvPr/>
        </p:nvSpPr>
        <p:spPr>
          <a:xfrm>
            <a:off x="1524000" y="228600"/>
            <a:ext cx="2790825" cy="573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70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endParaRPr lang="en-US" altLang="en-US" sz="37000" b="1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20490" name="Text Box 18"/>
          <p:cNvSpPr txBox="1"/>
          <p:nvPr/>
        </p:nvSpPr>
        <p:spPr>
          <a:xfrm>
            <a:off x="5029200" y="228600"/>
            <a:ext cx="2819400" cy="573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370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k</a:t>
            </a:r>
            <a:endParaRPr lang="en-US" altLang="en-US" sz="37000" b="1" dirty="0">
              <a:solidFill>
                <a:srgbClr val="FF0000"/>
              </a:solidFill>
              <a:latin typeface=".VnAvant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20491" name="Rectangle 19"/>
          <p:cNvSpPr/>
          <p:nvPr/>
        </p:nvSpPr>
        <p:spPr>
          <a:xfrm>
            <a:off x="5381625" y="1371600"/>
            <a:ext cx="638175" cy="34734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FF"/>
              </a:solidFill>
            </a:endParaRPr>
          </a:p>
        </p:txBody>
      </p:sp>
      <p:pic>
        <p:nvPicPr>
          <p:cNvPr id="20492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209800"/>
            <a:ext cx="1905000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3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505200"/>
            <a:ext cx="1752600" cy="1365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4" name="Picture 2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362200"/>
            <a:ext cx="6858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5" name="Picture 2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2266950"/>
            <a:ext cx="914400" cy="103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6" name="Rectangle 24"/>
          <p:cNvSpPr/>
          <p:nvPr/>
        </p:nvSpPr>
        <p:spPr>
          <a:xfrm>
            <a:off x="1905000" y="1431925"/>
            <a:ext cx="704850" cy="34290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aseline="-25000" dirty="0"/>
          </a:p>
        </p:txBody>
      </p:sp>
      <p:pic>
        <p:nvPicPr>
          <p:cNvPr id="20497" name="Picture 30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8" name="Picture 31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ext Box 8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21507" name="Line 9"/>
          <p:cNvSpPr/>
          <p:nvPr/>
        </p:nvSpPr>
        <p:spPr>
          <a:xfrm flipV="1">
            <a:off x="3733800" y="12192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08" name="Line 10"/>
          <p:cNvSpPr/>
          <p:nvPr/>
        </p:nvSpPr>
        <p:spPr>
          <a:xfrm flipV="1">
            <a:off x="3962400" y="1828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21509" name="Picture 12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13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4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2" name="Text Box 15"/>
          <p:cNvSpPr txBox="1"/>
          <p:nvPr/>
        </p:nvSpPr>
        <p:spPr>
          <a:xfrm>
            <a:off x="1676400" y="152400"/>
            <a:ext cx="62484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4400" dirty="0">
                <a:solidFill>
                  <a:srgbClr val="FF0066"/>
                </a:solidFill>
                <a:cs typeface="Arial" panose="020B0604020202020204" pitchFamily="34" charset="0"/>
              </a:rPr>
              <a:t>So sánh chữ cái h, k</a:t>
            </a:r>
            <a:endParaRPr lang="en-US" altLang="en-US" sz="4400" dirty="0">
              <a:solidFill>
                <a:srgbClr val="FF0066"/>
              </a:solidFill>
              <a:ea typeface="Arial" panose="020B0604020202020204" pitchFamily="34" charset="0"/>
            </a:endParaRPr>
          </a:p>
        </p:txBody>
      </p:sp>
      <p:sp>
        <p:nvSpPr>
          <p:cNvPr id="30741" name="Rectangle 21"/>
          <p:cNvSpPr/>
          <p:nvPr/>
        </p:nvSpPr>
        <p:spPr>
          <a:xfrm>
            <a:off x="5305425" y="1295400"/>
            <a:ext cx="638175" cy="34734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FF"/>
              </a:solidFill>
            </a:endParaRPr>
          </a:p>
        </p:txBody>
      </p:sp>
      <p:pic>
        <p:nvPicPr>
          <p:cNvPr id="30742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133600"/>
            <a:ext cx="1905000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3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29000"/>
            <a:ext cx="1752600" cy="1365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4" name="Picture 24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286000"/>
            <a:ext cx="6858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5" name="Picture 2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190750"/>
            <a:ext cx="914400" cy="103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6" name="Rectangle 26"/>
          <p:cNvSpPr/>
          <p:nvPr/>
        </p:nvSpPr>
        <p:spPr>
          <a:xfrm>
            <a:off x="1809750" y="1355725"/>
            <a:ext cx="704850" cy="34290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aseline="-250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1" grpId="0" animBg="1"/>
      <p:bldP spid="307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4" descr="Picture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33400" y="4038600"/>
            <a:ext cx="13906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5" descr="Picture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983330" flipV="1">
            <a:off x="7448550" y="1981200"/>
            <a:ext cx="16954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Text Box 8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22533" name="Line 9"/>
          <p:cNvSpPr/>
          <p:nvPr/>
        </p:nvSpPr>
        <p:spPr>
          <a:xfrm flipV="1">
            <a:off x="3886200" y="20574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534" name="Line 10"/>
          <p:cNvSpPr/>
          <p:nvPr/>
        </p:nvSpPr>
        <p:spPr>
          <a:xfrm flipV="1">
            <a:off x="3962400" y="1828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22535" name="Picture 11" descr="Pictur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38862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Picture 12" descr="Pictur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Picture 13" descr="Pictur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8" name="Picture 14" descr="Pictur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9" name="Picture 16" descr="659204qfhni5vgx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0" y="2286000"/>
            <a:ext cx="838200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0" name="AutoShape 17"/>
          <p:cNvSpPr/>
          <p:nvPr/>
        </p:nvSpPr>
        <p:spPr>
          <a:xfrm>
            <a:off x="533400" y="3810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22541" name="Picture 16" descr="C:\Documents and Settings\VU HUONG DUONG\My Documents\My Pictures\33033-Clipart-Illustration-Of-A-Ringing-Golden-Bell-With-A-Red-Bow-Over-Colorful-Flowers-On-A-Blue-Circ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543300"/>
            <a:ext cx="1752600" cy="171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2" name="Picture 20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505200"/>
            <a:ext cx="1676400" cy="1481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3" name="Picture 21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4958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4" name="Picture 22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038600"/>
            <a:ext cx="1676400" cy="1481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5" name="Picture 23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0292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6" name="Picture 24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352800"/>
            <a:ext cx="1600200" cy="14144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47" name="Group 27"/>
          <p:cNvGrpSpPr/>
          <p:nvPr/>
        </p:nvGrpSpPr>
        <p:grpSpPr>
          <a:xfrm>
            <a:off x="1295400" y="914400"/>
            <a:ext cx="7010400" cy="1352550"/>
            <a:chOff x="816" y="576"/>
            <a:chExt cx="4416" cy="852"/>
          </a:xfrm>
        </p:grpSpPr>
        <p:sp>
          <p:nvSpPr>
            <p:cNvPr id="22548" name="WordArt 7"/>
            <p:cNvSpPr>
              <a:spLocks noTextEdit="1"/>
            </p:cNvSpPr>
            <p:nvPr/>
          </p:nvSpPr>
          <p:spPr>
            <a:xfrm>
              <a:off x="2976" y="624"/>
              <a:ext cx="2256" cy="6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3600" b="1">
                  <a:ln w="12700" cap="flat" cmpd="sng">
                    <a:solidFill>
                      <a:srgbClr val="EAEAEA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1">
                    <a:gsLst>
                      <a:gs pos="0">
                        <a:srgbClr val="A603AB">
                          <a:alpha val="100000"/>
                        </a:srgbClr>
                      </a:gs>
                      <a:gs pos="12000">
                        <a:srgbClr val="E81766">
                          <a:alpha val="100000"/>
                        </a:srgbClr>
                      </a:gs>
                      <a:gs pos="27000">
                        <a:srgbClr val="EE3F17">
                          <a:alpha val="100000"/>
                        </a:srgbClr>
                      </a:gs>
                      <a:gs pos="48000">
                        <a:srgbClr val="FFFF00">
                          <a:alpha val="100000"/>
                        </a:srgbClr>
                      </a:gs>
                      <a:gs pos="64999">
                        <a:srgbClr val="1A8D48">
                          <a:alpha val="100000"/>
                        </a:srgbClr>
                      </a:gs>
                      <a:gs pos="78999">
                        <a:srgbClr val="0819FB">
                          <a:alpha val="100000"/>
                        </a:srgbClr>
                      </a:gs>
                      <a:gs pos="100000">
                        <a:srgbClr val="A603AB">
                          <a:alpha val="100000"/>
                        </a:srgbClr>
                      </a:gs>
                    </a:gsLst>
                    <a:lin ang="0" scaled="1"/>
                    <a:tileRect/>
                  </a:gradFill>
                  <a:effectLst>
                    <a:outerShdw dist="35921" dir="2699999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Trò chơi </a:t>
              </a:r>
              <a:endPara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549" name="WordArt 26"/>
            <p:cNvSpPr>
              <a:spLocks noTextEdit="1"/>
            </p:cNvSpPr>
            <p:nvPr/>
          </p:nvSpPr>
          <p:spPr>
            <a:xfrm>
              <a:off x="816" y="576"/>
              <a:ext cx="2064" cy="8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9600" b="1">
                  <a:ln w="12700" cap="flat" cmpd="sng">
                    <a:solidFill>
                      <a:srgbClr val="EAEAEA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1">
                    <a:gsLst>
                      <a:gs pos="0">
                        <a:srgbClr val="A603AB">
                          <a:alpha val="100000"/>
                        </a:srgbClr>
                      </a:gs>
                      <a:gs pos="12000">
                        <a:srgbClr val="E81766">
                          <a:alpha val="100000"/>
                        </a:srgbClr>
                      </a:gs>
                      <a:gs pos="27000">
                        <a:srgbClr val="EE3F17">
                          <a:alpha val="100000"/>
                        </a:srgbClr>
                      </a:gs>
                      <a:gs pos="48000">
                        <a:srgbClr val="FFFF00">
                          <a:alpha val="100000"/>
                        </a:srgbClr>
                      </a:gs>
                      <a:gs pos="64999">
                        <a:srgbClr val="1A8D48">
                          <a:alpha val="100000"/>
                        </a:srgbClr>
                      </a:gs>
                      <a:gs pos="78999">
                        <a:srgbClr val="0819FB">
                          <a:alpha val="100000"/>
                        </a:srgbClr>
                      </a:gs>
                      <a:gs pos="100000">
                        <a:srgbClr val="A603AB">
                          <a:alpha val="100000"/>
                        </a:srgbClr>
                      </a:gs>
                    </a:gsLst>
                    <a:lin ang="0" scaled="1"/>
                    <a:tileRect/>
                  </a:gradFill>
                  <a:effectLst>
                    <a:outerShdw dist="35921" dir="2699999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Luyện tập-</a:t>
              </a:r>
              <a:endParaRPr lang="en-US" sz="9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3" descr="cua-mau-va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200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4" descr="845bbfb33cabde467edbbae3149c36fb--green-front-doors-front-door-col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0"/>
            <a:ext cx="2438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3" descr="son-cua-chinh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36576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52400" y="2057400"/>
            <a:ext cx="8229600" cy="1143000"/>
          </a:xfrm>
          <a:ln/>
        </p:spPr>
        <p:txBody>
          <a:bodyPr vert="horz" wrap="square" lIns="91440" tIns="45720" rIns="91440" bIns="45720" anchor="ctr" anchorCtr="0"/>
          <a:p>
            <a:pPr>
              <a:buNone/>
            </a:pPr>
            <a:endParaRPr dirty="0"/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5" name="TextBox 4"/>
          <p:cNvSpPr txBox="1"/>
          <p:nvPr/>
        </p:nvSpPr>
        <p:spPr>
          <a:xfrm>
            <a:off x="1896998" y="1447800"/>
            <a:ext cx="5502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vi-VN" sz="4800" b="1" kern="1200" cap="none" spc="0" normalizeH="0" baseline="-2500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1: Vòng quay diệu kỳ</a:t>
            </a:r>
            <a:endParaRPr kumimoji="0" lang="en-US" sz="4800" b="1" kern="1200" cap="none" spc="0" normalizeH="0" baseline="-2500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6998" y="2336512"/>
            <a:ext cx="3448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vi-VN" sz="4800" b="1" kern="1200" cap="none" spc="0" normalizeH="0" baseline="-2500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2: Binggo</a:t>
            </a:r>
            <a:endParaRPr kumimoji="0" lang="en-US" sz="4800" b="1" kern="1200" cap="none" spc="0" normalizeH="0" baseline="-2500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" name="Rectangle 81"/>
          <p:cNvSpPr/>
          <p:nvPr/>
        </p:nvSpPr>
        <p:spPr>
          <a:xfrm>
            <a:off x="2057400" y="685800"/>
            <a:ext cx="7086600" cy="531495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-1" fmla="*/ 827314 w 8824686"/>
              <a:gd name="connsiteY0-2" fmla="*/ 682171 h 6858000"/>
              <a:gd name="connsiteX1-3" fmla="*/ 8824686 w 8824686"/>
              <a:gd name="connsiteY1-4" fmla="*/ 0 h 6858000"/>
              <a:gd name="connsiteX2-5" fmla="*/ 8824686 w 8824686"/>
              <a:gd name="connsiteY2-6" fmla="*/ 6858000 h 6858000"/>
              <a:gd name="connsiteX3-7" fmla="*/ 0 w 8824686"/>
              <a:gd name="connsiteY3-8" fmla="*/ 6858000 h 6858000"/>
              <a:gd name="connsiteX4-9" fmla="*/ 827314 w 8824686"/>
              <a:gd name="connsiteY4-10" fmla="*/ 682171 h 6858000"/>
              <a:gd name="connsiteX0-11" fmla="*/ 1959428 w 8824686"/>
              <a:gd name="connsiteY0-12" fmla="*/ 769257 h 6858000"/>
              <a:gd name="connsiteX1-13" fmla="*/ 8824686 w 8824686"/>
              <a:gd name="connsiteY1-14" fmla="*/ 0 h 6858000"/>
              <a:gd name="connsiteX2-15" fmla="*/ 8824686 w 8824686"/>
              <a:gd name="connsiteY2-16" fmla="*/ 6858000 h 6858000"/>
              <a:gd name="connsiteX3-17" fmla="*/ 0 w 8824686"/>
              <a:gd name="connsiteY3-18" fmla="*/ 6858000 h 6858000"/>
              <a:gd name="connsiteX4-19" fmla="*/ 1959428 w 8824686"/>
              <a:gd name="connsiteY4-20" fmla="*/ 76925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-2500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858963" y="171450"/>
            <a:ext cx="6637337" cy="6229350"/>
            <a:chOff x="2090986" y="-130895"/>
            <a:chExt cx="7583817" cy="7234430"/>
          </a:xfrm>
        </p:grpSpPr>
        <p:pic>
          <p:nvPicPr>
            <p:cNvPr id="24586" name="Picture 6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43384" y="-93067"/>
              <a:ext cx="7331047" cy="719660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4587" name="Group 68"/>
            <p:cNvGrpSpPr/>
            <p:nvPr/>
          </p:nvGrpSpPr>
          <p:grpSpPr>
            <a:xfrm>
              <a:off x="2090986" y="-130895"/>
              <a:ext cx="7583817" cy="7209938"/>
              <a:chOff x="1935637" y="-143625"/>
              <a:chExt cx="7583817" cy="7209938"/>
            </a:xfrm>
          </p:grpSpPr>
          <p:sp>
            <p:nvSpPr>
              <p:cNvPr id="24588" name="TextBox 4"/>
              <p:cNvSpPr txBox="1"/>
              <p:nvPr/>
            </p:nvSpPr>
            <p:spPr>
              <a:xfrm rot="180000">
                <a:off x="8771100" y="3459228"/>
                <a:ext cx="748354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89" name="TextBox 5"/>
              <p:cNvSpPr txBox="1"/>
              <p:nvPr/>
            </p:nvSpPr>
            <p:spPr>
              <a:xfrm rot="540000">
                <a:off x="8713945" y="3801636"/>
                <a:ext cx="718485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0" name="TextBox 6"/>
              <p:cNvSpPr txBox="1"/>
              <p:nvPr/>
            </p:nvSpPr>
            <p:spPr>
              <a:xfrm rot="900000">
                <a:off x="8605289" y="4123391"/>
                <a:ext cx="671632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1" name="TextBox 7"/>
              <p:cNvSpPr txBox="1"/>
              <p:nvPr/>
            </p:nvSpPr>
            <p:spPr>
              <a:xfrm rot="1260000">
                <a:off x="8486375" y="4421651"/>
                <a:ext cx="656596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2" name="TextBox 8"/>
              <p:cNvSpPr txBox="1"/>
              <p:nvPr/>
            </p:nvSpPr>
            <p:spPr>
              <a:xfrm rot="1620000">
                <a:off x="8398873" y="4794577"/>
                <a:ext cx="670287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AED7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solidFill>
                    <a:srgbClr val="AED7F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3" name="TextBox 9"/>
              <p:cNvSpPr txBox="1"/>
              <p:nvPr/>
            </p:nvSpPr>
            <p:spPr>
              <a:xfrm rot="1980000">
                <a:off x="8217246" y="5096075"/>
                <a:ext cx="665153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4" name="TextBox 10"/>
              <p:cNvSpPr txBox="1"/>
              <p:nvPr/>
            </p:nvSpPr>
            <p:spPr>
              <a:xfrm rot="8518739">
                <a:off x="2713667" y="5395590"/>
                <a:ext cx="632615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AED7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sz="2400" dirty="0">
                  <a:solidFill>
                    <a:srgbClr val="AED7F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5" name="TextBox 11"/>
              <p:cNvSpPr txBox="1"/>
              <p:nvPr/>
            </p:nvSpPr>
            <p:spPr>
              <a:xfrm rot="2700000">
                <a:off x="7998832" y="5403577"/>
                <a:ext cx="632349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6" name="TextBox 12"/>
              <p:cNvSpPr txBox="1"/>
              <p:nvPr/>
            </p:nvSpPr>
            <p:spPr>
              <a:xfrm rot="3060000">
                <a:off x="7785333" y="5686489"/>
                <a:ext cx="67194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7" name="TextBox 13"/>
              <p:cNvSpPr txBox="1"/>
              <p:nvPr/>
            </p:nvSpPr>
            <p:spPr>
              <a:xfrm rot="3420000">
                <a:off x="7485243" y="5959642"/>
                <a:ext cx="663420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sz="24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8" name="TextBox 14"/>
              <p:cNvSpPr txBox="1"/>
              <p:nvPr/>
            </p:nvSpPr>
            <p:spPr>
              <a:xfrm rot="3780000">
                <a:off x="7215347" y="6112087"/>
                <a:ext cx="61829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599" name="TextBox 15"/>
              <p:cNvSpPr txBox="1"/>
              <p:nvPr/>
            </p:nvSpPr>
            <p:spPr>
              <a:xfrm rot="4140000">
                <a:off x="6953381" y="6288554"/>
                <a:ext cx="630079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0" name="TextBox 16"/>
              <p:cNvSpPr txBox="1"/>
              <p:nvPr/>
            </p:nvSpPr>
            <p:spPr>
              <a:xfrm rot="4500000">
                <a:off x="6569344" y="6389798"/>
                <a:ext cx="574593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1" name="TextBox 17"/>
              <p:cNvSpPr txBox="1"/>
              <p:nvPr/>
            </p:nvSpPr>
            <p:spPr>
              <a:xfrm rot="4860000">
                <a:off x="6274455" y="6472754"/>
                <a:ext cx="55043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2" name="TextBox 18"/>
              <p:cNvSpPr txBox="1"/>
              <p:nvPr/>
            </p:nvSpPr>
            <p:spPr>
              <a:xfrm rot="5220000">
                <a:off x="5906729" y="6536889"/>
                <a:ext cx="518445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3" name="TextBox 19"/>
              <p:cNvSpPr txBox="1"/>
              <p:nvPr/>
            </p:nvSpPr>
            <p:spPr>
              <a:xfrm rot="5580000">
                <a:off x="5564846" y="6536889"/>
                <a:ext cx="535825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4" name="TextBox 20"/>
              <p:cNvSpPr txBox="1"/>
              <p:nvPr/>
            </p:nvSpPr>
            <p:spPr>
              <a:xfrm rot="5940000">
                <a:off x="5262018" y="6598148"/>
                <a:ext cx="533961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5" name="TextBox 21"/>
              <p:cNvSpPr txBox="1"/>
              <p:nvPr/>
            </p:nvSpPr>
            <p:spPr>
              <a:xfrm rot="6300000">
                <a:off x="4904340" y="6508823"/>
                <a:ext cx="530401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6" name="TextBox 22"/>
              <p:cNvSpPr txBox="1"/>
              <p:nvPr/>
            </p:nvSpPr>
            <p:spPr>
              <a:xfrm rot="6660000">
                <a:off x="4540138" y="6419331"/>
                <a:ext cx="584095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7" name="TextBox 23"/>
              <p:cNvSpPr txBox="1"/>
              <p:nvPr/>
            </p:nvSpPr>
            <p:spPr>
              <a:xfrm rot="7020000">
                <a:off x="4250778" y="6284317"/>
                <a:ext cx="579251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08" name="TextBox 24"/>
              <p:cNvSpPr txBox="1"/>
              <p:nvPr/>
            </p:nvSpPr>
            <p:spPr>
              <a:xfrm rot="7380000">
                <a:off x="3527682" y="6344788"/>
                <a:ext cx="1056232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Arial" panose="020B0604020202020204" pitchFamily="34" charset="0"/>
                  </a:rPr>
                  <a:t>L</a:t>
                </a:r>
                <a:endParaRPr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609" name="TextBox 25"/>
              <p:cNvSpPr txBox="1"/>
              <p:nvPr/>
            </p:nvSpPr>
            <p:spPr>
              <a:xfrm rot="7740000">
                <a:off x="3619212" y="5933580"/>
                <a:ext cx="579428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0" name="TextBox 26"/>
              <p:cNvSpPr txBox="1"/>
              <p:nvPr/>
            </p:nvSpPr>
            <p:spPr>
              <a:xfrm rot="8100000">
                <a:off x="3360646" y="5757513"/>
                <a:ext cx="588667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1" name="TextBox 27"/>
              <p:cNvSpPr txBox="1"/>
              <p:nvPr/>
            </p:nvSpPr>
            <p:spPr>
              <a:xfrm rot="8460000">
                <a:off x="2956681" y="5643599"/>
                <a:ext cx="598979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2" name="TextBox 28"/>
              <p:cNvSpPr txBox="1"/>
              <p:nvPr/>
            </p:nvSpPr>
            <p:spPr>
              <a:xfrm rot="8820000">
                <a:off x="2618961" y="5100971"/>
                <a:ext cx="576209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3" name="TextBox 29"/>
              <p:cNvSpPr txBox="1"/>
              <p:nvPr/>
            </p:nvSpPr>
            <p:spPr>
              <a:xfrm rot="9180000">
                <a:off x="2388323" y="4851405"/>
                <a:ext cx="624206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4" name="TextBox 30"/>
              <p:cNvSpPr txBox="1"/>
              <p:nvPr/>
            </p:nvSpPr>
            <p:spPr>
              <a:xfrm rot="9540000">
                <a:off x="2217634" y="4542848"/>
                <a:ext cx="611704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5" name="TextBox 31"/>
              <p:cNvSpPr txBox="1"/>
              <p:nvPr/>
            </p:nvSpPr>
            <p:spPr>
              <a:xfrm rot="9900000">
                <a:off x="2052802" y="4188098"/>
                <a:ext cx="527896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6" name="TextBox 32"/>
              <p:cNvSpPr txBox="1"/>
              <p:nvPr/>
            </p:nvSpPr>
            <p:spPr>
              <a:xfrm rot="10260000">
                <a:off x="1985153" y="3835087"/>
                <a:ext cx="580656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7" name="TextBox 33"/>
              <p:cNvSpPr txBox="1"/>
              <p:nvPr/>
            </p:nvSpPr>
            <p:spPr>
              <a:xfrm rot="10620000">
                <a:off x="1935637" y="3468133"/>
                <a:ext cx="626037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8" name="TextBox 34"/>
              <p:cNvSpPr txBox="1"/>
              <p:nvPr/>
            </p:nvSpPr>
            <p:spPr>
              <a:xfrm rot="-10620000">
                <a:off x="1956039" y="2906491"/>
                <a:ext cx="641590" cy="3693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19" name="TextBox 35"/>
              <p:cNvSpPr txBox="1"/>
              <p:nvPr/>
            </p:nvSpPr>
            <p:spPr>
              <a:xfrm rot="-10260000">
                <a:off x="2114696" y="2516551"/>
                <a:ext cx="578065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0" name="TextBox 36"/>
              <p:cNvSpPr txBox="1"/>
              <p:nvPr/>
            </p:nvSpPr>
            <p:spPr>
              <a:xfrm rot="-9900000">
                <a:off x="2123779" y="2182619"/>
                <a:ext cx="702609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1" name="TextBox 37"/>
              <p:cNvSpPr txBox="1"/>
              <p:nvPr/>
            </p:nvSpPr>
            <p:spPr>
              <a:xfrm rot="-9540000">
                <a:off x="2365817" y="1584724"/>
                <a:ext cx="756316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2" name="TextBox 38"/>
              <p:cNvSpPr txBox="1"/>
              <p:nvPr/>
            </p:nvSpPr>
            <p:spPr>
              <a:xfrm rot="-9180000">
                <a:off x="2153429" y="1758515"/>
                <a:ext cx="740111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3" name="TextBox 39"/>
              <p:cNvSpPr txBox="1"/>
              <p:nvPr/>
            </p:nvSpPr>
            <p:spPr>
              <a:xfrm rot="-8820000">
                <a:off x="2593888" y="1199607"/>
                <a:ext cx="641641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4" name="TextBox 40"/>
              <p:cNvSpPr txBox="1"/>
              <p:nvPr/>
            </p:nvSpPr>
            <p:spPr>
              <a:xfrm rot="-8460000">
                <a:off x="2923827" y="1004616"/>
                <a:ext cx="589747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5" name="TextBox 41"/>
              <p:cNvSpPr txBox="1"/>
              <p:nvPr/>
            </p:nvSpPr>
            <p:spPr>
              <a:xfrm rot="-8100000">
                <a:off x="3128164" y="812556"/>
                <a:ext cx="63857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6" name="TextBox 42"/>
              <p:cNvSpPr txBox="1"/>
              <p:nvPr/>
            </p:nvSpPr>
            <p:spPr>
              <a:xfrm rot="-7740000">
                <a:off x="3434827" y="624312"/>
                <a:ext cx="654224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7" name="TextBox 43"/>
              <p:cNvSpPr txBox="1"/>
              <p:nvPr/>
            </p:nvSpPr>
            <p:spPr>
              <a:xfrm rot="-7380000">
                <a:off x="3712020" y="438386"/>
                <a:ext cx="63952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8" name="TextBox 44"/>
              <p:cNvSpPr txBox="1"/>
              <p:nvPr/>
            </p:nvSpPr>
            <p:spPr>
              <a:xfrm rot="-7020000">
                <a:off x="4112310" y="338855"/>
                <a:ext cx="60700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29" name="TextBox 45"/>
              <p:cNvSpPr txBox="1"/>
              <p:nvPr/>
            </p:nvSpPr>
            <p:spPr>
              <a:xfrm rot="-6660000">
                <a:off x="4477525" y="251975"/>
                <a:ext cx="52271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0" name="TextBox 46"/>
              <p:cNvSpPr txBox="1"/>
              <p:nvPr/>
            </p:nvSpPr>
            <p:spPr>
              <a:xfrm rot="-6300000">
                <a:off x="4786522" y="131148"/>
                <a:ext cx="568023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1" name="TextBox 47"/>
              <p:cNvSpPr txBox="1"/>
              <p:nvPr/>
            </p:nvSpPr>
            <p:spPr>
              <a:xfrm rot="-5940000">
                <a:off x="5098624" y="39666"/>
                <a:ext cx="623445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2" name="TextBox 48"/>
              <p:cNvSpPr txBox="1"/>
              <p:nvPr/>
            </p:nvSpPr>
            <p:spPr>
              <a:xfrm rot="-5580000">
                <a:off x="5404580" y="1155"/>
                <a:ext cx="67637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3" name="TextBox 49"/>
              <p:cNvSpPr txBox="1"/>
              <p:nvPr/>
            </p:nvSpPr>
            <p:spPr>
              <a:xfrm rot="-5220000">
                <a:off x="5782194" y="52113"/>
                <a:ext cx="663200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4" name="TextBox 50"/>
              <p:cNvSpPr txBox="1"/>
              <p:nvPr/>
            </p:nvSpPr>
            <p:spPr>
              <a:xfrm rot="-4860000">
                <a:off x="6106038" y="85152"/>
                <a:ext cx="695105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5" name="TextBox 51"/>
              <p:cNvSpPr txBox="1"/>
              <p:nvPr/>
            </p:nvSpPr>
            <p:spPr>
              <a:xfrm rot="-4500000">
                <a:off x="6490080" y="262159"/>
                <a:ext cx="59234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6" name="TextBox 52"/>
              <p:cNvSpPr txBox="1"/>
              <p:nvPr/>
            </p:nvSpPr>
            <p:spPr>
              <a:xfrm rot="-4140000">
                <a:off x="6788052" y="356961"/>
                <a:ext cx="674946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7" name="TextBox 53"/>
              <p:cNvSpPr txBox="1"/>
              <p:nvPr/>
            </p:nvSpPr>
            <p:spPr>
              <a:xfrm rot="-3780000">
                <a:off x="7081605" y="479123"/>
                <a:ext cx="712639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endParaRPr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8" name="TextBox 54"/>
              <p:cNvSpPr txBox="1"/>
              <p:nvPr/>
            </p:nvSpPr>
            <p:spPr>
              <a:xfrm rot="-3420000">
                <a:off x="7374645" y="722369"/>
                <a:ext cx="705180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39" name="TextBox 55"/>
              <p:cNvSpPr txBox="1"/>
              <p:nvPr/>
            </p:nvSpPr>
            <p:spPr>
              <a:xfrm rot="-3060000">
                <a:off x="7606948" y="939050"/>
                <a:ext cx="677787" cy="3868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40" name="TextBox 56"/>
              <p:cNvSpPr txBox="1"/>
              <p:nvPr/>
            </p:nvSpPr>
            <p:spPr>
              <a:xfrm rot="-2700000">
                <a:off x="7811339" y="1191797"/>
                <a:ext cx="651404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41" name="TextBox 57"/>
              <p:cNvSpPr txBox="1"/>
              <p:nvPr/>
            </p:nvSpPr>
            <p:spPr>
              <a:xfrm rot="-2340000">
                <a:off x="8061401" y="1463442"/>
                <a:ext cx="706417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42" name="TextBox 58"/>
              <p:cNvSpPr txBox="1"/>
              <p:nvPr/>
            </p:nvSpPr>
            <p:spPr>
              <a:xfrm rot="-1980000">
                <a:off x="8267576" y="1723363"/>
                <a:ext cx="801645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43" name="TextBox 59"/>
              <p:cNvSpPr txBox="1"/>
              <p:nvPr/>
            </p:nvSpPr>
            <p:spPr>
              <a:xfrm>
                <a:off x="2269618" y="3103041"/>
                <a:ext cx="785367" cy="3693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44" name="TextBox 60"/>
              <p:cNvSpPr txBox="1"/>
              <p:nvPr/>
            </p:nvSpPr>
            <p:spPr>
              <a:xfrm rot="-1260000">
                <a:off x="8430239" y="2057348"/>
                <a:ext cx="740540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endParaRPr sz="2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45" name="TextBox 61"/>
              <p:cNvSpPr txBox="1"/>
              <p:nvPr/>
            </p:nvSpPr>
            <p:spPr>
              <a:xfrm rot="-900000">
                <a:off x="8571656" y="2447617"/>
                <a:ext cx="767368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sz="24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46" name="TextBox 62"/>
              <p:cNvSpPr txBox="1"/>
              <p:nvPr/>
            </p:nvSpPr>
            <p:spPr>
              <a:xfrm rot="-540000">
                <a:off x="8637271" y="2725652"/>
                <a:ext cx="798827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647" name="TextBox 63"/>
              <p:cNvSpPr txBox="1"/>
              <p:nvPr/>
            </p:nvSpPr>
            <p:spPr>
              <a:xfrm rot="-180000">
                <a:off x="8503158" y="3101668"/>
                <a:ext cx="727448" cy="393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buNone/>
                </a:pPr>
                <a:r>
                  <a:rPr lang="vi-VN" altLang="x-none" sz="2400" dirty="0">
                    <a:solidFill>
                      <a:srgbClr val="AED7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a</a:t>
                </a:r>
                <a:endParaRPr sz="2400" dirty="0">
                  <a:solidFill>
                    <a:srgbClr val="AED7F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wavAudioFile r:embed="rId2" name="3525646B.wav"/>
          </p:nvPr>
        </p:nvPicPr>
        <p:blipFill>
          <a:blip r:embed="rId3"/>
          <a:stretch>
            <a:fillRect/>
          </a:stretch>
        </p:blipFill>
        <p:spPr>
          <a:xfrm>
            <a:off x="8016875" y="-557212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" name="nutquay"/>
          <p:cNvSpPr/>
          <p:nvPr/>
        </p:nvSpPr>
        <p:spPr>
          <a:xfrm>
            <a:off x="0" y="2987675"/>
            <a:ext cx="1931988" cy="8080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-2500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QUAY</a:t>
            </a:r>
            <a:endParaRPr kumimoji="0" lang="en-US" sz="3600" b="1" i="0" u="none" strike="noStrike" kern="1200" cap="none" spc="0" normalizeH="0" baseline="-2500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663" y="3170238"/>
            <a:ext cx="1085850" cy="425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" name="Rectangle 82"/>
          <p:cNvSpPr/>
          <p:nvPr/>
        </p:nvSpPr>
        <p:spPr>
          <a:xfrm>
            <a:off x="76200" y="304800"/>
            <a:ext cx="1990545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-250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VÒNG QUAY</a:t>
            </a:r>
            <a:endParaRPr kumimoji="0" lang="en-US" sz="3600" b="1" i="0" u="none" strike="noStrike" kern="1200" cap="none" spc="0" normalizeH="0" baseline="-2500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-2500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 CÁI</a:t>
            </a:r>
            <a:endParaRPr kumimoji="0" lang="en-US" sz="3600" b="1" i="0" u="none" strike="noStrike" kern="1200" cap="none" spc="0" normalizeH="0" baseline="-2500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-557212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Pentagon 2">
            <a:hlinkClick r:id="" action="ppaction://hlinkshowjump?jump=nextslide"/>
          </p:cNvPr>
          <p:cNvSpPr/>
          <p:nvPr/>
        </p:nvSpPr>
        <p:spPr>
          <a:xfrm>
            <a:off x="7608888" y="5378450"/>
            <a:ext cx="1431925" cy="50165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300" b="0" i="0" u="none" strike="noStrike" kern="1200" cap="none" spc="0" normalizeH="0" baseline="-2500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</a:t>
            </a:r>
            <a:endParaRPr kumimoji="0" lang="en-US" sz="3300" b="0" i="0" u="none" strike="noStrike" kern="1200" cap="none" spc="0" normalizeH="0" baseline="-2500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9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913" y="2382838"/>
            <a:ext cx="3500438" cy="3127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10" descr="Pictur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6200" y="4572000"/>
            <a:ext cx="13906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8" descr="Pictur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983330" flipV="1">
            <a:off x="7696200" y="5091113"/>
            <a:ext cx="16954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17" descr="Pictur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002159" flipH="1">
            <a:off x="211138" y="1768475"/>
            <a:ext cx="1238250" cy="1204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Picture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188" y="1736725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025" y="2382838"/>
            <a:ext cx="3665538" cy="3179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8" name="Picture 11" descr="Pictur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6151" flipV="1">
            <a:off x="7543800" y="1066800"/>
            <a:ext cx="1085850" cy="914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09" name="Group 12"/>
          <p:cNvGrpSpPr/>
          <p:nvPr/>
        </p:nvGrpSpPr>
        <p:grpSpPr>
          <a:xfrm>
            <a:off x="0" y="-228600"/>
            <a:ext cx="9144000" cy="7086600"/>
            <a:chOff x="0" y="-19"/>
            <a:chExt cx="5760" cy="4377"/>
          </a:xfrm>
        </p:grpSpPr>
        <p:pic>
          <p:nvPicPr>
            <p:cNvPr id="25611" name="Picture 13" descr="flower[1][1][1]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2" name="Picture 14" descr="flower[1][1][1]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15" descr="flower[1][1][1]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4" name="Picture 16" descr="flower[1][1][1]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2590800" y="838200"/>
            <a:ext cx="3717684" cy="1077218"/>
          </a:xfrm>
          <a:prstGeom prst="rect">
            <a:avLst/>
          </a:prstGeom>
          <a:noFill/>
        </p:spPr>
        <p:txBody>
          <a:bodyPr wrap="none" numCol="1" rtlCol="0">
            <a:prstTxWarp prst="textChevron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9600" b="1" kern="1200" cap="none" spc="0" normalizeH="0" baseline="-2500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  <a:endParaRPr kumimoji="0" lang="en-US" sz="9600" b="1" kern="1200" cap="none" spc="0" normalizeH="0" baseline="-2500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46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pic>
        <p:nvPicPr>
          <p:cNvPr id="26627" name="Picture 6" descr="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-1587"/>
            <a:ext cx="9144000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7" descr="Picture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3657600"/>
            <a:ext cx="2468563" cy="320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9" descr="Picture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10" descr="Picture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Picture 11" descr="Picture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Picture 12" descr="Picture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Picture 14" descr="Picture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983330" flipV="1">
            <a:off x="7905750" y="5429250"/>
            <a:ext cx="16954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4" name="Picture 15" descr="Picture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80652" flipV="1">
            <a:off x="1581150" y="5429250"/>
            <a:ext cx="16954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5" name="Picture 16" descr="Picture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37543" flipV="1">
            <a:off x="-323850" y="-76200"/>
            <a:ext cx="16954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6" name="Picture 17" descr="Picture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4686838" flipV="1">
            <a:off x="7639050" y="-171450"/>
            <a:ext cx="16954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7" name="Picture 18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2766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8" name="Picture 20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150" y="42672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21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50" y="5334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0" name="Picture 22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0" y="3810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1" name="Picture 24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50" y="46482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2" name="Picture 25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0" y="35052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98" name="AutoShape 26"/>
          <p:cNvSpPr/>
          <p:nvPr/>
        </p:nvSpPr>
        <p:spPr>
          <a:xfrm>
            <a:off x="3486150" y="42672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28699" name="AutoShape 27"/>
          <p:cNvSpPr/>
          <p:nvPr/>
        </p:nvSpPr>
        <p:spPr>
          <a:xfrm>
            <a:off x="3409950" y="54102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28700" name="AutoShape 28"/>
          <p:cNvSpPr/>
          <p:nvPr/>
        </p:nvSpPr>
        <p:spPr>
          <a:xfrm>
            <a:off x="6076950" y="44196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28701" name="AutoShape 29"/>
          <p:cNvSpPr/>
          <p:nvPr/>
        </p:nvSpPr>
        <p:spPr>
          <a:xfrm>
            <a:off x="5848350" y="57150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28702" name="AutoShape 30"/>
          <p:cNvSpPr/>
          <p:nvPr/>
        </p:nvSpPr>
        <p:spPr>
          <a:xfrm>
            <a:off x="6000750" y="6858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28703" name="AutoShape 31"/>
          <p:cNvSpPr/>
          <p:nvPr/>
        </p:nvSpPr>
        <p:spPr>
          <a:xfrm>
            <a:off x="4629150" y="46482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28704" name="AutoShape 32"/>
          <p:cNvSpPr/>
          <p:nvPr/>
        </p:nvSpPr>
        <p:spPr>
          <a:xfrm>
            <a:off x="2800350" y="9144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26650" name="Picture 33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50" y="34290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51" name="Picture 35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50" y="32766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8" name="AutoShape 36"/>
          <p:cNvSpPr/>
          <p:nvPr/>
        </p:nvSpPr>
        <p:spPr>
          <a:xfrm>
            <a:off x="4857750" y="29718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26653" name="Picture 37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550" y="45720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10" name="AutoShape 38"/>
          <p:cNvSpPr/>
          <p:nvPr/>
        </p:nvSpPr>
        <p:spPr>
          <a:xfrm>
            <a:off x="7372350" y="41910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26655" name="Picture 39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150" y="23622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13" name="AutoShape 41"/>
          <p:cNvSpPr/>
          <p:nvPr/>
        </p:nvSpPr>
        <p:spPr>
          <a:xfrm>
            <a:off x="3181350" y="30480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26657" name="Picture 42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950" y="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58" name="Picture 43" descr="Picture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350" y="10668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16" name="AutoShape 44"/>
          <p:cNvSpPr/>
          <p:nvPr/>
        </p:nvSpPr>
        <p:spPr>
          <a:xfrm>
            <a:off x="4248150" y="685800"/>
            <a:ext cx="457200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28717" name="23.mp3">
            <a:hlinkClick r:id="" action="ppaction://media"/>
          </p:cNvPr>
          <p:cNvPicPr>
            <a:picLocks noRot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828800" y="4953000"/>
            <a:ext cx="304800" cy="3048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909" fill="hold"/>
                                        <p:tgtEl>
                                          <p:spTgt spid="287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717"/>
                </p:tgtEl>
              </p:cMediaNode>
            </p:audio>
          </p:childTnLst>
        </p:cTn>
      </p:par>
    </p:tnLst>
    <p:bldLst>
      <p:bldP spid="28698" grpId="0" animBg="1"/>
      <p:bldP spid="28699" grpId="0" animBg="1"/>
      <p:bldP spid="28700" grpId="0" animBg="1"/>
      <p:bldP spid="28701" grpId="0" animBg="1"/>
      <p:bldP spid="28702" grpId="0" animBg="1"/>
      <p:bldP spid="28703" grpId="0" animBg="1"/>
      <p:bldP spid="28704" grpId="0" animBg="1"/>
      <p:bldP spid="28708" grpId="0" animBg="1"/>
      <p:bldP spid="28710" grpId="0" animBg="1"/>
      <p:bldP spid="28713" grpId="0" animBg="1"/>
      <p:bldP spid="287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WordArt 10"/>
          <p:cNvSpPr>
            <a:spLocks noTextEdit="1"/>
          </p:cNvSpPr>
          <p:nvPr/>
        </p:nvSpPr>
        <p:spPr>
          <a:xfrm>
            <a:off x="2595563" y="4953000"/>
            <a:ext cx="966787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3600">
              <a:ln w="9525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66"/>
              </a:solidFill>
              <a:latin typeface="VNI-Avo" charset="0"/>
              <a:ea typeface="VNI-Avo" charset="0"/>
            </a:endParaRPr>
          </a:p>
        </p:txBody>
      </p:sp>
      <p:grpSp>
        <p:nvGrpSpPr>
          <p:cNvPr id="4099" name="Group 27"/>
          <p:cNvGrpSpPr/>
          <p:nvPr/>
        </p:nvGrpSpPr>
        <p:grpSpPr>
          <a:xfrm>
            <a:off x="3276600" y="4267200"/>
            <a:ext cx="1022350" cy="2286000"/>
            <a:chOff x="2448" y="2688"/>
            <a:chExt cx="816" cy="1440"/>
          </a:xfrm>
        </p:grpSpPr>
        <p:sp>
          <p:nvSpPr>
            <p:cNvPr id="4110" name="Rectangle 15"/>
            <p:cNvSpPr>
              <a:spLocks noChangeArrowheads="1"/>
            </p:cNvSpPr>
            <p:nvPr/>
          </p:nvSpPr>
          <p:spPr bwMode="auto">
            <a:xfrm>
              <a:off x="2448" y="2688"/>
              <a:ext cx="816" cy="14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  <a:ea typeface="SimHei" pitchFamily="49" charset="-122"/>
                  <a:cs typeface="Times New Roman" panose="02020603050405020304" pitchFamily="18" charset="0"/>
                </a:rPr>
                <a:t>í</a:t>
              </a:r>
              <a:endParaRPr kumimoji="0" lang="en-US" sz="13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SimHei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WordArt 16"/>
            <p:cNvSpPr>
              <a:spLocks noTextEdit="1"/>
            </p:cNvSpPr>
            <p:nvPr/>
          </p:nvSpPr>
          <p:spPr>
            <a:xfrm>
              <a:off x="2592" y="2688"/>
              <a:ext cx="528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34634"/>
                </a:avLst>
              </a:prstTxWarp>
              <a:normAutofit/>
            </a:bodyPr>
            <a:p>
              <a:pPr algn="ctr"/>
              <a:endParaRPr lang="en-US" sz="3600">
                <a:ln w="9525" cap="flat" cmpd="sng">
                  <a:solidFill>
                    <a:srgbClr val="FF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VNI-Times" charset="0"/>
                <a:ea typeface="VNI-Times" charset="0"/>
              </a:endParaRPr>
            </a:p>
          </p:txBody>
        </p:sp>
      </p:grpSp>
      <p:sp>
        <p:nvSpPr>
          <p:cNvPr id="4100" name="WordArt 19"/>
          <p:cNvSpPr>
            <a:spLocks noTextEdit="1"/>
          </p:cNvSpPr>
          <p:nvPr/>
        </p:nvSpPr>
        <p:spPr>
          <a:xfrm>
            <a:off x="6634163" y="4953000"/>
            <a:ext cx="909637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3600">
              <a:ln w="9525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VNI-Avo" charset="0"/>
              <a:ea typeface="VNI-Avo" charset="0"/>
            </a:endParaRPr>
          </a:p>
        </p:txBody>
      </p:sp>
      <p:sp>
        <p:nvSpPr>
          <p:cNvPr id="4108" name="Rectangle 21"/>
          <p:cNvSpPr>
            <a:spLocks noChangeArrowheads="1"/>
          </p:cNvSpPr>
          <p:nvPr/>
        </p:nvSpPr>
        <p:spPr bwMode="auto">
          <a:xfrm>
            <a:off x="6629400" y="4267200"/>
            <a:ext cx="11430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38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l</a:t>
            </a:r>
            <a:endParaRPr kumimoji="0" lang="en-US" sz="13800" b="0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0" y="4267200"/>
            <a:ext cx="962025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3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13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990600" y="4267200"/>
            <a:ext cx="102235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3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endParaRPr kumimoji="0" lang="en-US" sz="13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2209800" y="4267200"/>
            <a:ext cx="102235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3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endParaRPr kumimoji="0" lang="en-US" sz="13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4343400" y="4267200"/>
            <a:ext cx="102235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3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13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5410200" y="4267200"/>
            <a:ext cx="102235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3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endParaRPr kumimoji="0" lang="en-US" sz="13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7" name="Picture 5" descr="image-large-phan-tich-bai-tho-vieng-lang-bac-cua-vien-phu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0"/>
            <a:ext cx="64008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7772400" y="4267200"/>
            <a:ext cx="11430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3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</a:t>
            </a:r>
            <a:endParaRPr kumimoji="0" lang="en-US" sz="13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7" descr="khung-hinh-dep-4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971800" y="1066800"/>
            <a:ext cx="3886200" cy="381000"/>
          </a:xfrm>
          <a:prstGeom prst="rect">
            <a:avLst/>
          </a:prstGeom>
          <a:noFill/>
        </p:spPr>
        <p:txBody>
          <a:bodyPr numCol="1">
            <a:prstTxWarp prst="textPlain">
              <a:avLst/>
            </a:prstTxWarp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kern="1200" cap="none" spc="0" normalizeH="0" baseline="-25000" noProof="0" dirty="0" err="1">
                <a:latin typeface="Arial" panose="020B0604020202020204" pitchFamily="34" charset="0"/>
                <a:ea typeface="+mn-ea"/>
                <a:cs typeface="+mn-cs"/>
              </a:rPr>
              <a:t>Phát</a:t>
            </a:r>
            <a:r>
              <a:rPr kumimoji="0" lang="en-US" kern="1200" cap="none" spc="0" normalizeH="0" baseline="-25000" noProof="0" dirty="0"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kern="1200" cap="none" spc="0" normalizeH="0" baseline="-25000" noProof="0" dirty="0" err="1">
                <a:latin typeface="Arial" panose="020B0604020202020204" pitchFamily="34" charset="0"/>
                <a:ea typeface="+mn-ea"/>
                <a:cs typeface="+mn-cs"/>
              </a:rPr>
              <a:t>âm</a:t>
            </a:r>
            <a:r>
              <a:rPr kumimoji="0" lang="en-US" kern="1200" cap="none" spc="0" normalizeH="0" baseline="-25000" noProof="0" dirty="0"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kern="1200" cap="none" spc="0" normalizeH="0" baseline="-25000" noProof="0" dirty="0" err="1"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kern="1200" cap="none" spc="0" normalizeH="0" baseline="-25000" noProof="0" dirty="0"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kern="1200" cap="none" spc="0" normalizeH="0" baseline="-25000" noProof="0" dirty="0" err="1">
                <a:latin typeface="Arial" panose="020B0604020202020204" pitchFamily="34" charset="0"/>
                <a:ea typeface="+mn-ea"/>
                <a:cs typeface="+mn-cs"/>
              </a:rPr>
              <a:t>cái</a:t>
            </a:r>
            <a:r>
              <a:rPr kumimoji="0" lang="en-US" kern="1200" cap="none" spc="0" normalizeH="0" baseline="-25000" noProof="0" dirty="0">
                <a:latin typeface="Arial" panose="020B0604020202020204" pitchFamily="34" charset="0"/>
                <a:ea typeface="+mn-ea"/>
                <a:cs typeface="+mn-cs"/>
              </a:rPr>
              <a:t> “l”</a:t>
            </a:r>
            <a:endParaRPr kumimoji="0" lang="en-US" kern="1200" cap="none" spc="0" normalizeH="0" baseline="-25000" noProof="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1981200"/>
            <a:ext cx="381000" cy="2438400"/>
          </a:xfrm>
          <a:prstGeom prst="rect">
            <a:avLst/>
          </a:prstGeom>
          <a:noFill/>
        </p:spPr>
        <p:txBody>
          <a:bodyPr wrap="none" numCol="1">
            <a:prstTxWarp prst="textPlain">
              <a:avLst/>
            </a:prstTxWarp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kern="1200" cap="none" spc="0" normalizeH="0" baseline="-25000" noProof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l</a:t>
            </a:r>
            <a:endParaRPr kumimoji="0" lang="en-US" kern="1200" cap="none" spc="0" normalizeH="0" baseline="-25000" noProof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TextBox 10"/>
          <p:cNvSpPr txBox="1"/>
          <p:nvPr/>
        </p:nvSpPr>
        <p:spPr>
          <a:xfrm>
            <a:off x="1447800" y="5432425"/>
            <a:ext cx="5715000" cy="1425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phát âm mẩu chữ cái l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lần  ( sau đó hướng dẫn trẻ phát âm)</a:t>
            </a:r>
            <a:endParaRPr lang="en-US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vi-VN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phát âm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lần.</a:t>
            </a:r>
            <a:endParaRPr lang="en-US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vi-VN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Tổ, nhóm, cá nhân phát âm</a:t>
            </a:r>
            <a:endParaRPr lang="en-US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aseline="-25000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vi-VN" altLang="en-US" dirty="0"/>
              <a:t>Hình dáng </a:t>
            </a:r>
            <a:r>
              <a:rPr lang="en-US" altLang="en-US" dirty="0"/>
              <a:t>chữ l</a:t>
            </a:r>
            <a:endParaRPr lang="en-US" alt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295400"/>
            <a:ext cx="6096000" cy="4495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3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sz="3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3" descr="ban26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4" descr="ban26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6400800"/>
            <a:ext cx="91440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5" descr="ban26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-3178175" y="3221038"/>
            <a:ext cx="6815138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6" descr="ban26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507038" y="3221038"/>
            <a:ext cx="6815137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14600" y="5867400"/>
            <a:ext cx="4876800" cy="304801"/>
          </a:xfrm>
          <a:prstGeom prst="rect">
            <a:avLst/>
          </a:prstGeom>
          <a:noFill/>
        </p:spPr>
        <p:txBody>
          <a:bodyPr wrap="none" numCol="1">
            <a:prstTxWarp prst="textPlain">
              <a:avLst/>
            </a:prstTxWarp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vi-VN" kern="1200" cap="none" spc="0" normalizeH="0" baseline="-25000" noProof="0" dirty="0">
                <a:latin typeface="Arial" panose="020B0604020202020204" pitchFamily="34" charset="0"/>
                <a:ea typeface="+mn-ea"/>
                <a:cs typeface="+mn-cs"/>
              </a:rPr>
              <a:t>Chữ cái l như cây thước, chiếc đũa</a:t>
            </a:r>
            <a:endParaRPr kumimoji="0" lang="en-US" kern="1200" cap="none" spc="0" normalizeH="0" baseline="-25000" noProof="0" dirty="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2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902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12902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/>
      <p:bldP spid="1290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3" descr="skdksdk2_a9875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5" descr="tải xuố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190500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038600" y="1981200"/>
            <a:ext cx="14478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en-US" sz="140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2057400"/>
            <a:ext cx="457200" cy="2667000"/>
          </a:xfrm>
          <a:prstGeom prst="rect">
            <a:avLst/>
          </a:prstGeom>
          <a:noFill/>
        </p:spPr>
        <p:txBody>
          <a:bodyPr numCol="1">
            <a:prstTxWarp prst="textPlain">
              <a:avLst/>
            </a:prstTxWarp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kern="1200" cap="none" spc="0" normalizeH="0" baseline="-25000" noProof="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l</a:t>
            </a:r>
            <a:endParaRPr kumimoji="0" lang="en-US" kern="1200" cap="none" spc="0" normalizeH="0" baseline="-25000" noProof="0" dirty="0">
              <a:solidFill>
                <a:srgbClr val="0000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4" descr="845bbfb33cabde467edbbae3149c36fb--green-front-doors-front-door-colors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3" descr="son-cua-chinh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0"/>
            <a:ext cx="52578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2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39" descr="Picture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0" y="2181225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41" descr="Picture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36576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42" descr="Picture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0" y="2209800"/>
            <a:ext cx="1066800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14" name="Text Box 46"/>
          <p:cNvSpPr txBox="1">
            <a:spLocks noChangeArrowheads="1"/>
          </p:cNvSpPr>
          <p:nvPr/>
        </p:nvSpPr>
        <p:spPr bwMode="auto">
          <a:xfrm>
            <a:off x="990600" y="5562600"/>
            <a:ext cx="7543800" cy="990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>
            <a:prstTxWarp prst="textPlain">
              <a:avLst/>
            </a:prstTxWarp>
            <a:spAutoFit/>
          </a:bodyPr>
          <a:lstStyle/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b="1" kern="1200" cap="none" spc="0" normalizeH="0" baseline="0" noProof="0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b="1" kern="1200" cap="none" spc="0" normalizeH="0" baseline="0" noProof="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b="1" kern="1200" cap="none" spc="0" normalizeH="0" baseline="0" noProof="0" dirty="0" err="1">
                <a:solidFill>
                  <a:srgbClr val="009900"/>
                </a:solidFill>
                <a:latin typeface="Arial" panose="020B0604020202020204" pitchFamily="34" charset="0"/>
                <a:ea typeface="+mn-ea"/>
                <a:cs typeface="+mn-cs"/>
              </a:rPr>
              <a:t>k</a:t>
            </a:r>
            <a:r>
              <a:rPr kumimoji="0" lang="en-US" b="1" kern="1200" cap="none" spc="0" normalizeH="0" baseline="0" noProof="0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hách</a:t>
            </a:r>
            <a:endParaRPr kumimoji="0" lang="en-US" b="1" kern="1200" cap="none" spc="0" normalizeH="0" baseline="0" noProof="0" dirty="0">
              <a:solidFill>
                <a:srgbClr val="0000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90" name="Picture 7" descr="countymo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6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10243" name="Line 7"/>
          <p:cNvSpPr/>
          <p:nvPr/>
        </p:nvSpPr>
        <p:spPr>
          <a:xfrm flipV="1">
            <a:off x="3886200" y="20574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4" name="Line 8"/>
          <p:cNvSpPr/>
          <p:nvPr/>
        </p:nvSpPr>
        <p:spPr>
          <a:xfrm flipV="1">
            <a:off x="3962400" y="1828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0245" name="Picture 10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0" y="5486400"/>
            <a:ext cx="1295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11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2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8" name="Text Box 24"/>
          <p:cNvSpPr txBox="1"/>
          <p:nvPr/>
        </p:nvSpPr>
        <p:spPr>
          <a:xfrm>
            <a:off x="1143000" y="457200"/>
            <a:ext cx="723900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800" b="1" dirty="0">
                <a:solidFill>
                  <a:srgbClr val="FF0066"/>
                </a:solidFill>
                <a:cs typeface="Arial" panose="020B0604020202020204" pitchFamily="34" charset="0"/>
              </a:rPr>
              <a:t>L</a:t>
            </a:r>
            <a:r>
              <a:rPr lang="vi-VN" altLang="en-US" sz="4800" b="1" dirty="0">
                <a:solidFill>
                  <a:srgbClr val="FF0066"/>
                </a:solidFill>
                <a:cs typeface="Arial" panose="020B0604020202020204" pitchFamily="34" charset="0"/>
              </a:rPr>
              <a:t>àm quen với chữ cái</a:t>
            </a:r>
            <a:r>
              <a:rPr lang="en-US" altLang="en-US" sz="4800" b="1" dirty="0">
                <a:solidFill>
                  <a:srgbClr val="FF0066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rgbClr val="FF0066"/>
                </a:solidFill>
                <a:cs typeface="Arial" panose="020B0604020202020204" pitchFamily="34" charset="0"/>
              </a:rPr>
              <a:t>h</a:t>
            </a:r>
            <a:endParaRPr lang="en-US" altLang="en-US" sz="4800" b="1" dirty="0">
              <a:solidFill>
                <a:srgbClr val="FF0066"/>
              </a:solidFill>
              <a:ea typeface="Arial" panose="020B0604020202020204" pitchFamily="34" charset="0"/>
            </a:endParaRPr>
          </a:p>
        </p:txBody>
      </p:sp>
      <p:sp>
        <p:nvSpPr>
          <p:cNvPr id="10249" name="Rectangle 25"/>
          <p:cNvSpPr/>
          <p:nvPr/>
        </p:nvSpPr>
        <p:spPr>
          <a:xfrm>
            <a:off x="3228975" y="685800"/>
            <a:ext cx="2790825" cy="573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7000" b="1" dirty="0">
                <a:solidFill>
                  <a:srgbClr val="0000FF"/>
                </a:solidFill>
                <a:cs typeface="Arial" panose="020B0604020202020204" pitchFamily="34" charset="0"/>
              </a:rPr>
              <a:t>h</a:t>
            </a:r>
            <a:endParaRPr lang="en-US" altLang="en-US" sz="37000" b="1" dirty="0">
              <a:solidFill>
                <a:srgbClr val="0000FF"/>
              </a:solidFill>
              <a:ea typeface="Arial" panose="020B0604020202020204" pitchFamily="34" charset="0"/>
            </a:endParaRPr>
          </a:p>
        </p:txBody>
      </p:sp>
      <p:pic>
        <p:nvPicPr>
          <p:cNvPr id="10250" name="Picture 12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Picture 12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00" y="548640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12" descr="Picture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0" y="5486400"/>
            <a:ext cx="1447800" cy="137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0</TotalTime>
  <Words>635</Words>
  <Application>WPS Presentation</Application>
  <PresentationFormat/>
  <Paragraphs>216</Paragraphs>
  <Slides>23</Slides>
  <Notes>0</Notes>
  <HiddenSlides>0</HiddenSlides>
  <MMClips>5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MusicalSymbols</vt:lpstr>
      <vt:lpstr>Segoe Print</vt:lpstr>
      <vt:lpstr>SimHei</vt:lpstr>
      <vt:lpstr>Times New Roman</vt:lpstr>
      <vt:lpstr>.VnArial</vt:lpstr>
      <vt:lpstr>.VnTime</vt:lpstr>
      <vt:lpstr>.VnAvant</vt:lpstr>
      <vt:lpstr>Arial</vt:lpstr>
      <vt:lpstr>VNI-Avo</vt:lpstr>
      <vt:lpstr>VNI-Times</vt:lpstr>
      <vt:lpstr>Microsoft YaHei</vt:lpstr>
      <vt:lpstr>Arial Unicode MS</vt:lpstr>
      <vt:lpstr>.VnLucida sans</vt:lpstr>
      <vt:lpstr>Default Design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anhthu nguyenngoc</cp:lastModifiedBy>
  <cp:revision>60</cp:revision>
  <dcterms:created xsi:type="dcterms:W3CDTF">2010-12-01T15:18:36Z</dcterms:created>
  <dcterms:modified xsi:type="dcterms:W3CDTF">2025-03-04T02:55:37Z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7C14F62DA5BE432F8AB66E13BD5C834D_13</vt:lpwstr>
  </property>
  <property fmtid="{D5CDD505-2E9C-101B-9397-08002B2CF9AE}" pid="3" name="KSOProductBuildVer">
    <vt:lpwstr>1033-12.2.0.20323</vt:lpwstr>
  </property>
</Properties>
</file>