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2" r:id="rId3"/>
    <p:sldId id="260" r:id="rId4"/>
    <p:sldId id="261" r:id="rId5"/>
    <p:sldId id="263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2223D-6359-4B0C-B8D2-B2FFDC168C2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6ED-94A8-4F41-BF2B-27C85EE29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2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4D10D5-E1EE-41A1-802B-EAF3560CFBF1}" type="slidenum">
              <a:rPr lang="en-US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0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6327D2-FB19-4032-B715-128466546294}" type="slidenum">
              <a:rPr lang="vi-VN">
                <a:latin typeface="Arial" panose="020B0604020202020204" pitchFamily="34" charset="0"/>
              </a:rPr>
              <a:pPr eaLnBrk="1" hangingPunct="1"/>
              <a:t>2</a:t>
            </a:fld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4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0FAB-9866-495F-9247-F0651B38639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76ED-55E7-4334-9AF9-920522226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9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0FAB-9866-495F-9247-F0651B38639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76ED-55E7-4334-9AF9-920522226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0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0FAB-9866-495F-9247-F0651B38639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76ED-55E7-4334-9AF9-920522226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0FAB-9866-495F-9247-F0651B38639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76ED-55E7-4334-9AF9-920522226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0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0FAB-9866-495F-9247-F0651B38639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76ED-55E7-4334-9AF9-920522226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0FAB-9866-495F-9247-F0651B38639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76ED-55E7-4334-9AF9-920522226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8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0FAB-9866-495F-9247-F0651B38639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76ED-55E7-4334-9AF9-920522226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3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0FAB-9866-495F-9247-F0651B38639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76ED-55E7-4334-9AF9-920522226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4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0FAB-9866-495F-9247-F0651B38639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76ED-55E7-4334-9AF9-920522226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0FAB-9866-495F-9247-F0651B38639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76ED-55E7-4334-9AF9-920522226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2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0FAB-9866-495F-9247-F0651B38639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76ED-55E7-4334-9AF9-920522226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20FAB-9866-495F-9247-F0651B38639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76ED-55E7-4334-9AF9-920522226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1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087562" y="595196"/>
            <a:ext cx="7924800" cy="7209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TAM NÔNG</a:t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9100" y="1981200"/>
            <a:ext cx="1173480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itle 1"/>
          <p:cNvSpPr txBox="1">
            <a:spLocks/>
          </p:cNvSpPr>
          <p:nvPr/>
        </p:nvSpPr>
        <p:spPr bwMode="auto">
          <a:xfrm>
            <a:off x="1789244" y="1453873"/>
            <a:ext cx="8711938" cy="56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30462" y="4056886"/>
            <a:ext cx="7239000" cy="43468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5-6 TUỔI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474" y="518550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49" y="526747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145629" y="2205059"/>
            <a:ext cx="9564670" cy="16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</a:t>
            </a:r>
          </a:p>
          <a:p>
            <a:pPr algn="ctr" eaLnBrk="1" hangingPunct="1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NGHỀ TRỒNG LÚA</a:t>
            </a:r>
          </a:p>
          <a:p>
            <a:pPr algn="ctr" eaLnBrk="1" hangingPunct="1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ĐỊA PHƯƠNG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156733" y="4658206"/>
            <a:ext cx="7391400" cy="47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GVPTL: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HUỲNH MƠ</a:t>
            </a:r>
          </a:p>
        </p:txBody>
      </p:sp>
    </p:spTree>
    <p:extLst>
      <p:ext uri="{BB962C8B-B14F-4D97-AF65-F5344CB8AC3E}">
        <p14:creationId xmlns:p14="http://schemas.microsoft.com/office/powerpoint/2010/main" val="331849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cagon 3">
            <a:hlinkClick r:id="rId4" action="ppaction://hlinksldjump"/>
          </p:cNvPr>
          <p:cNvSpPr/>
          <p:nvPr/>
        </p:nvSpPr>
        <p:spPr>
          <a:xfrm>
            <a:off x="2419644" y="2292238"/>
            <a:ext cx="1143000" cy="1066800"/>
          </a:xfrm>
          <a:prstGeom prst="decagon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Decagon 25">
            <a:hlinkClick r:id="rId5" action="ppaction://hlinksldjump"/>
          </p:cNvPr>
          <p:cNvSpPr/>
          <p:nvPr/>
        </p:nvSpPr>
        <p:spPr>
          <a:xfrm>
            <a:off x="5972322" y="2291652"/>
            <a:ext cx="1143000" cy="1066800"/>
          </a:xfrm>
          <a:prstGeom prst="dec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Decagon 26">
            <a:hlinkClick r:id="rId6" action="ppaction://hlinksldjump"/>
          </p:cNvPr>
          <p:cNvSpPr/>
          <p:nvPr/>
        </p:nvSpPr>
        <p:spPr>
          <a:xfrm>
            <a:off x="9537540" y="2291652"/>
            <a:ext cx="1143000" cy="1066800"/>
          </a:xfrm>
          <a:prstGeom prst="dec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>
            <a:hlinkClick r:id="rId7" action="ppaction://hlinksldjump"/>
          </p:cNvPr>
          <p:cNvSpPr/>
          <p:nvPr/>
        </p:nvSpPr>
        <p:spPr>
          <a:xfrm>
            <a:off x="2185849" y="4114801"/>
            <a:ext cx="7572946" cy="1920239"/>
          </a:xfrm>
          <a:prstGeom prst="clou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b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CHỌN NHANH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rved Up Arrow 7">
            <a:hlinkClick r:id="rId7" action="ppaction://hlinksldjump"/>
          </p:cNvPr>
          <p:cNvSpPr/>
          <p:nvPr/>
        </p:nvSpPr>
        <p:spPr>
          <a:xfrm rot="15900939">
            <a:off x="11186555" y="5795158"/>
            <a:ext cx="617517" cy="712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50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97" y="0"/>
            <a:ext cx="5886203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3288" cy="6858000"/>
          </a:xfrm>
          <a:prstGeom prst="rect">
            <a:avLst/>
          </a:prstGeom>
        </p:spPr>
      </p:pic>
      <p:sp>
        <p:nvSpPr>
          <p:cNvPr id="7" name="Curved Up Arrow 6">
            <a:hlinkClick r:id="rId4" action="ppaction://hlinksldjump"/>
          </p:cNvPr>
          <p:cNvSpPr/>
          <p:nvPr/>
        </p:nvSpPr>
        <p:spPr>
          <a:xfrm rot="15900939">
            <a:off x="11186555" y="5795158"/>
            <a:ext cx="617517" cy="712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" y="38298"/>
            <a:ext cx="5581403" cy="685859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298"/>
            <a:ext cx="5903026" cy="346759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21975"/>
            <a:ext cx="5903026" cy="3236026"/>
          </a:xfrm>
          <a:prstGeom prst="rect">
            <a:avLst/>
          </a:prstGeom>
        </p:spPr>
      </p:pic>
      <p:sp>
        <p:nvSpPr>
          <p:cNvPr id="11" name="Curved Up Arrow 10">
            <a:hlinkClick r:id="rId5" action="ppaction://hlinksldjump"/>
          </p:cNvPr>
          <p:cNvSpPr/>
          <p:nvPr/>
        </p:nvSpPr>
        <p:spPr>
          <a:xfrm rot="15900939">
            <a:off x="11186555" y="5795158"/>
            <a:ext cx="617517" cy="712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1418" cy="6958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48" y="0"/>
            <a:ext cx="5862452" cy="6858000"/>
          </a:xfrm>
          <a:prstGeom prst="rect">
            <a:avLst/>
          </a:prstGeom>
        </p:spPr>
      </p:pic>
      <p:sp>
        <p:nvSpPr>
          <p:cNvPr id="6" name="Curved Up Arrow 5">
            <a:hlinkClick r:id="rId4" action="ppaction://hlinksldjump"/>
          </p:cNvPr>
          <p:cNvSpPr/>
          <p:nvPr/>
        </p:nvSpPr>
        <p:spPr>
          <a:xfrm rot="15900939">
            <a:off x="11186555" y="5795158"/>
            <a:ext cx="617517" cy="712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397" y="6002976"/>
            <a:ext cx="6963507" cy="855024"/>
          </a:xfrm>
        </p:spPr>
        <p:txBody>
          <a:bodyPr>
            <a:normAutofit/>
          </a:bodyPr>
          <a:lstStyle/>
          <a:p>
            <a:r>
              <a:rPr lang="en-US" dirty="0" smtClean="0"/>
              <a:t>https://wordwall.net/vi/resource/63046374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34904" y="2324250"/>
            <a:ext cx="7906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“AI THÔNG MINH”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50</Words>
  <Application>Microsoft Office PowerPoint</Application>
  <PresentationFormat>Widescreen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 ỦY BAN NHÂN DÂN HUYỆN TAM NÔNG TRƯỜNG MẦM NON HOA SEN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HUYỆN TAM NÔNG TRƯỜNG MẦM NON HOA SEN</dc:title>
  <dc:creator>AutoBVT</dc:creator>
  <cp:lastModifiedBy>AutoBVT</cp:lastModifiedBy>
  <cp:revision>6</cp:revision>
  <dcterms:created xsi:type="dcterms:W3CDTF">2023-10-29T19:56:57Z</dcterms:created>
  <dcterms:modified xsi:type="dcterms:W3CDTF">2023-10-29T20:18:44Z</dcterms:modified>
</cp:coreProperties>
</file>