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59" r:id="rId6"/>
    <p:sldId id="270" r:id="rId7"/>
    <p:sldId id="263" r:id="rId8"/>
    <p:sldId id="269" r:id="rId9"/>
    <p:sldId id="264" r:id="rId10"/>
    <p:sldId id="265" r:id="rId11"/>
    <p:sldId id="266" r:id="rId12"/>
    <p:sldId id="267" r:id="rId13"/>
    <p:sldId id="257" r:id="rId14"/>
    <p:sldId id="271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8EA8-82FD-F337-C389-33C67CDF4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7CC11-8AEB-32B7-7E3D-E6A369037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EC51E-8DA5-36D0-987A-722CC5CD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04CD-0D13-C1C4-9D96-4C3D5E7D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44AC8-51DA-705F-2806-F57D92FD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7916-99B6-E416-89B9-51E860B0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BB845-6AFF-8C9F-C88A-67C4EE4FC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C979-DE2D-E84F-E3FA-F1BA0E3B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F9226-5BF5-C3B4-27D5-F325310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F36DA-6243-0FFB-452B-E2B3C41D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9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9A3AA-72B5-FEFD-AD7F-3F4A22D86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8A17C-A6A6-2755-509D-6F8B15E22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8C372-6194-B08A-53B3-F801B246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77C6-D126-E547-3829-1F1A17F6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20427-74AF-76DC-50B6-5876CC8D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A7029-05E5-0439-804B-105E9850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1B00B-1F40-2410-CC06-B38FBDC69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19EEB-6C1F-C75C-090C-9B2EFD98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D1C45-DFA4-83CC-1E3E-7AEB647F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8FF65-51EE-804E-D2ED-7A1DCF53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9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C60F-B40E-2F75-250E-0C15DE2C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12A19-BC01-41CD-F58C-6C5564BF2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0CBF-4A3D-E808-2A85-A52D028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B662C-3EBA-07CB-DF18-4B64ACE4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45054-94BB-7C6E-8635-A3A481FC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1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FAD5-3924-A203-5367-6A281A3E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EC397-227B-E110-87DF-92A83CF28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14B38-D672-51F8-0A1F-49F3C2213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D9E99-CAB7-71CF-97C1-9003021B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63851-20AF-CB24-6A61-EC1BD53C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583A5-5287-1363-1720-78F1732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3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7960-107D-67E0-E74B-C769C6C8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53F4E-9C22-F955-EEF2-24B37F9CF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C5E9F-EF73-29B1-883A-4C904698C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50D3F-A4E7-6AB8-FC07-F9B961528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FD9BC-5FB4-6A75-FDD5-99587D061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4B27C-4626-80CC-7194-5FBA25A3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5D07B-414C-A6D5-64B9-30EEBBD00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7357F-33D1-47BF-044D-E8D46D00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9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0D36-3B67-6F62-ADE9-608C9279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86F0E5-9A45-5EF8-62EE-BAAFC698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17513-F49B-40CD-8338-D0D391C4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6FDD1-DCD8-B1B5-7B37-2AAEAEDC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1CD9B-1AF4-8BAD-7061-5E412489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46905-CCB7-BCE5-4021-A80E5E4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C3D4E-C8AE-3BD7-B10D-84F9B4F4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7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4409-C681-56B9-A13A-C4032C80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29EE9-1F33-921D-B01C-895DCE996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ABE6A-3569-CCBE-3705-38B49E004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73EEF-6ECA-633B-A26D-44A6DCF5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8C3DE-509C-AD48-81E3-913717EC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34520-368C-1390-6183-109FCD5F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1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6A35-7E3E-3F72-AC36-6A3E55CB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4AB0F-5EAE-1751-49F5-AF1748550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151E2-7830-62FE-8CC2-6B00892B5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BB249-F3BC-1C0A-FBC6-E8142700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A78D0-1A09-F3BB-F67A-09A9769E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3CF86-9769-7666-E144-33D7DCC0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C9744-7035-66D1-A132-B34ABE9C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CE8AC-38EE-0368-DACA-E5FC594B7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FD7A5-A839-2103-FDA8-0E158AC5E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6ED151-1EAA-4E71-93CD-8C9FBD3FF2A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3E99B-AA53-D8F6-41AA-F68B5383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A998-3334-E11A-9F2A-9A390E64B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4FABA-D141-4197-BB6D-52A698CF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D9D3-CA23-F4A8-9CC3-4B3999FE4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6468B-7F17-86DF-EA41-AB8BE3C3F9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EA519-8B83-D180-4343-1AF2B7B4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1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3248B-0329-19E9-0E9D-ED3D5E37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92" y="0"/>
            <a:ext cx="1226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2C551-8391-3D3F-A2EC-95EC59204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263" y="-549564"/>
            <a:ext cx="8019473" cy="79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BAF09-E853-0750-7383-51799E33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204" y="540388"/>
            <a:ext cx="7913592" cy="57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2FC7A-26ED-B757-A984-95D9A69F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05B7B2-CD3B-F6DC-C598-D062D70E1123}"/>
              </a:ext>
            </a:extLst>
          </p:cNvPr>
          <p:cNvSpPr/>
          <p:nvPr/>
        </p:nvSpPr>
        <p:spPr>
          <a:xfrm>
            <a:off x="2384892" y="2967335"/>
            <a:ext cx="7422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Trò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“Ai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chọn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đúng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174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82196A-3D97-217B-D9AA-5A33B79DC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2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097A1A-3FD9-2349-CA3D-8DB3B989A1EA}"/>
              </a:ext>
            </a:extLst>
          </p:cNvPr>
          <p:cNvSpPr/>
          <p:nvPr/>
        </p:nvSpPr>
        <p:spPr>
          <a:xfrm>
            <a:off x="2455875" y="2967335"/>
            <a:ext cx="7280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26752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“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đúng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bến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3490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14DB9-1B38-EE38-03FB-60867382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388"/>
          </a:xfrm>
          <a:prstGeom prst="rect">
            <a:avLst/>
          </a:prstGeom>
        </p:spPr>
      </p:pic>
      <p:pic>
        <p:nvPicPr>
          <p:cNvPr id="4" name="Picture 2" descr="Tổng hợp ảnh động pháo hoa lấp lánh 2">
            <a:extLst>
              <a:ext uri="{FF2B5EF4-FFF2-40B4-BE49-F238E27FC236}">
                <a16:creationId xmlns:a16="http://schemas.microsoft.com/office/drawing/2014/main" id="{9EB4693A-B84E-A12E-F258-28925C70F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9158"/>
            <a:ext cx="12191999" cy="691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DE2C7F-C9EA-697B-A658-503E129D52B7}"/>
              </a:ext>
            </a:extLst>
          </p:cNvPr>
          <p:cNvSpPr/>
          <p:nvPr/>
        </p:nvSpPr>
        <p:spPr>
          <a:xfrm>
            <a:off x="2031341" y="1858352"/>
            <a:ext cx="8050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6250"/>
                <a:gd name="adj2" fmla="val -363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chăm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ngoan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học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28909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1174B4-E1EC-5886-589E-9D2DAC32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5193F-3AE1-2438-18A1-02F508078E61}"/>
              </a:ext>
            </a:extLst>
          </p:cNvPr>
          <p:cNvSpPr txBox="1"/>
          <p:nvPr/>
        </p:nvSpPr>
        <p:spPr>
          <a:xfrm>
            <a:off x="1440873" y="1052945"/>
            <a:ext cx="9356436" cy="477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228600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MỤC TIÊU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22860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giao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ô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,...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22860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Rèn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ô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dục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ngồi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xe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ngay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đùa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giỡn</a:t>
            </a:r>
            <a:r>
              <a:rPr lang="en-US" sz="3200" kern="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41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14DB9-1B38-EE38-03FB-60867382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6"/>
            <a:ext cx="12192000" cy="6841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AE9721-9F60-6C7A-C1FD-00A74A7486CA}"/>
              </a:ext>
            </a:extLst>
          </p:cNvPr>
          <p:cNvSpPr/>
          <p:nvPr/>
        </p:nvSpPr>
        <p:spPr>
          <a:xfrm>
            <a:off x="4223529" y="720438"/>
            <a:ext cx="3073196" cy="19140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34288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Cùng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hát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nào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B773B-F9EF-757A-1DD9-2AAA148C83B6}"/>
              </a:ext>
            </a:extLst>
          </p:cNvPr>
          <p:cNvSpPr/>
          <p:nvPr/>
        </p:nvSpPr>
        <p:spPr>
          <a:xfrm>
            <a:off x="3456547" y="2246898"/>
            <a:ext cx="4607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Em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tập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ô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tô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32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6727A-8172-FD8B-4EC8-E4A35CDC3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26" name="Picture 2" descr="Dự báo những mẫu xe ôtô có sức hút năm 2023">
            <a:extLst>
              <a:ext uri="{FF2B5EF4-FFF2-40B4-BE49-F238E27FC236}">
                <a16:creationId xmlns:a16="http://schemas.microsoft.com/office/drawing/2014/main" id="{0C242656-752E-B146-BBB7-6A6F105E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449407"/>
            <a:ext cx="10788073" cy="595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_coi_O_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57B930-3A65-C3D0-C73F-B0E09D25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6492" y="5849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BB448-B8AA-F722-EDA7-6711748C7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8410" y="-443719"/>
            <a:ext cx="15159824" cy="774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F535F6-1248-01FF-29FC-17C0CECB1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454" y="812475"/>
            <a:ext cx="6149092" cy="5233049"/>
          </a:xfrm>
          <a:prstGeom prst="rect">
            <a:avLst/>
          </a:prstGeom>
        </p:spPr>
      </p:pic>
      <p:pic>
        <p:nvPicPr>
          <p:cNvPr id="4" name="tieng_coi_xe_m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FF50A8-AE74-3C71-F508-02C7E89A5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2238" y="6186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86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A461D-24A7-341F-9598-40CB41C8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9" t="3728" r="3456" b="4212"/>
          <a:stretch/>
        </p:blipFill>
        <p:spPr>
          <a:xfrm>
            <a:off x="689608" y="1923141"/>
            <a:ext cx="6507859" cy="3581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6CE2CE-EC90-ACD2-C69C-7B136915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62" y="2089151"/>
            <a:ext cx="4007530" cy="3415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EFDC65-EAD2-A987-8043-3DBDA471D628}"/>
              </a:ext>
            </a:extLst>
          </p:cNvPr>
          <p:cNvSpPr/>
          <p:nvPr/>
        </p:nvSpPr>
        <p:spPr>
          <a:xfrm>
            <a:off x="4674204" y="464283"/>
            <a:ext cx="2677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sánh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6830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A0E0E-3E26-A801-8327-24004ACC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24" y="945021"/>
            <a:ext cx="8559952" cy="49679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D3A75E-C353-E117-E568-3B6CDDC4171E}"/>
              </a:ext>
            </a:extLst>
          </p:cNvPr>
          <p:cNvSpPr/>
          <p:nvPr/>
        </p:nvSpPr>
        <p:spPr>
          <a:xfrm>
            <a:off x="4878357" y="2465"/>
            <a:ext cx="24352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Mở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rộng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3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73B48-0223-8678-A57B-8F09E037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25" y="469512"/>
            <a:ext cx="10187567" cy="591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28305-9019-CCFF-7DE5-22000447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80987"/>
            <a:ext cx="94297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4197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42</TotalTime>
  <Words>109</Words>
  <Application>Microsoft Office PowerPoint</Application>
  <PresentationFormat>Widescreen</PresentationFormat>
  <Paragraphs>12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Đức Trần</dc:creator>
  <cp:lastModifiedBy>Đức Trần</cp:lastModifiedBy>
  <cp:revision>1</cp:revision>
  <dcterms:created xsi:type="dcterms:W3CDTF">2025-02-13T15:56:18Z</dcterms:created>
  <dcterms:modified xsi:type="dcterms:W3CDTF">2025-02-13T16:39:06Z</dcterms:modified>
</cp:coreProperties>
</file>