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27BB0-5194-69AE-6398-A522784D6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476D84-3C61-AB11-E335-E5A87B662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ED2D8-41A0-E969-3C2A-9607DB75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AAA7F-84A0-9BD2-A642-02BFDC06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42C9A-0D9C-B824-E685-C0EB2A27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4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8432F-C3A7-745D-8F9E-034F45E9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82914-D662-6FEE-2B88-B27F5B70E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55799-49BF-19EB-B87C-2025F5E9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BE632-C78A-9E40-C6D1-F19B2D58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30845-6872-E5D1-927C-C292B120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1450BE-0DCC-7D6A-62E9-638E0B772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1CF228-3E9E-364C-0E50-A1ABA3B58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AB54E-80F9-64BF-E7B1-1D2DE880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0F12B-1EAA-EE81-F6FC-7997D422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21A5B-BCD1-89F2-86DD-75D7EAD1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3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464AF-0936-8DC4-33D7-3B1F49B9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9AB6B-591D-F3ED-2F59-04EAA541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C5E91-6281-F062-9BA2-B9B70811B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9CAFB-735C-FA9D-A071-AA940429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9551E-A847-2D17-040B-83A63B66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1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2B517-691D-E2CC-4B8A-50A97DDD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0FACC-EE22-70F2-1B01-F996AB873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3C386-C0ED-9D20-1646-F02EF5FE0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33390-6191-901A-47D9-D92C9433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B3929-9FBC-F47F-6635-0600429D7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BA9B4-DCD8-B7D7-0AA6-9BE238DF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A3826-86EA-91F1-825F-587B5624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D1E72-B941-FE5B-AFDB-0CA2C938F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C1D89-6F24-C710-2B0D-556772AE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B3235-55D4-FF03-3795-A8CE5B33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1C1C0-18CB-AC31-1526-4A53947D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1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C99E9-4C3B-704F-0D14-7A5E6506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55029-135D-7642-A2CA-435878299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6D9080-FBE3-F043-EE3E-610841950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9F6-BBF8-8065-E4B3-BF1B4B937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6D527-E94E-B988-8EA0-63FF7874F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12E2C3-0751-1194-C0D9-1420E44A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21A6FF-5F1A-6146-A9FB-3862D777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EF4F5-30C1-78BF-18CF-6C702D91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F7839-4D43-825D-0365-99C344931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BFC2F-1200-FB42-9CA1-D69C7292F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82E0E-704F-B44E-D63F-0E0B5AAE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E0BFE-40C4-5EFA-3A02-499FA050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0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460BC-DF05-4F17-D1E9-CE0876AA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324E03-F1DC-7615-E278-D0282EFE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2227C-992D-7E1E-3B7C-375D85C9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8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1E7B7-8EE3-76F9-1165-359ABFA3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61014-3DF9-3BAC-96C1-9D6E115D5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CF65A-895E-CE24-65AE-FE6A14512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ED717-313A-39E7-FC45-2834A7F7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7A7EC-EE53-722B-090A-45144F7F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79309-6C01-B666-FB91-618A68559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4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820F7-8C5A-877E-99F3-0A8A027E2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8176B-8520-E6FB-92BD-2E3BBCC3F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9636F-99E6-33A0-80EC-742F5B697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6D2AD-6527-2AB8-632B-06E868D32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76CF0-3327-5FDE-1C34-8BB17BC7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DB4DC-A132-5DF2-B6A9-9D8A6DE5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5DA74-ACB0-6C82-1C00-862F0DF21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A7D9A-11CE-336C-46D5-F22912DD4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88FD3-2CD6-0F25-E4EB-6FAB3FC07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6B7C-EF6A-48AB-8648-E7A4FD1BD848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D3861-3832-0615-24AB-E49F4CFAE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899DD-F64F-43C9-2261-9F48F30A2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077C-ECF6-418B-9CC5-51798295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9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ổng hợp 90+ về hình nền powerpoint hoạt hình de thương hay nhất -  cdgdbentre.edu.vn">
            <a:extLst>
              <a:ext uri="{FF2B5EF4-FFF2-40B4-BE49-F238E27FC236}">
                <a16:creationId xmlns:a16="http://schemas.microsoft.com/office/drawing/2014/main" id="{F275B23B-FEA0-B475-11DD-D25235DC1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46E8F5-F70B-AA0C-B630-E7E3401C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2369"/>
            <a:ext cx="7086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HUYỆN TAM NÔNG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SEN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D4B86F90-8F38-86D6-0124-B56C31249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639" y="1951316"/>
            <a:ext cx="958132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KIỂM TRA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 DƯỠNG THƯỜNG XUYÊN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2022 -2023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Liêu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Tuyền</a:t>
            </a:r>
            <a:endParaRPr lang="en-US" alt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68334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ổng hợp 90+ về hình nền powerpoint hoạt hình de thương hay nhất -  cdgdbentre.edu.vn">
            <a:extLst>
              <a:ext uri="{FF2B5EF4-FFF2-40B4-BE49-F238E27FC236}">
                <a16:creationId xmlns:a16="http://schemas.microsoft.com/office/drawing/2014/main" id="{57894C71-6E06-317C-62BE-E70595253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B115F01F-3100-5C17-7E27-8CB3A2EF7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639" y="1241633"/>
            <a:ext cx="958132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(Lật ô chữ)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ô)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uột vào ô (để đóng ô), lưu ý chọn ô nào thì đóng ô đó. Cứ tiếp tục chọn để tìm chữ cái giống nhau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đích của trò chơi: Là giúp trẻ nhận biết chữ cái và tìm chữ cái giống nhau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nền Powerpoint đẹp nhất">
            <a:extLst>
              <a:ext uri="{FF2B5EF4-FFF2-40B4-BE49-F238E27FC236}">
                <a16:creationId xmlns:a16="http://schemas.microsoft.com/office/drawing/2014/main" id="{0EA9EF89-D6C6-DB5A-D450-40509D5DE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8D4D15BF-0873-843B-E0BB-A1FCD03E0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5338" y="62628"/>
            <a:ext cx="95813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ONG TÌM CHỮ</a:t>
            </a:r>
          </a:p>
        </p:txBody>
      </p:sp>
      <p:pic>
        <p:nvPicPr>
          <p:cNvPr id="5" name="Picture 8" descr="Tổng hợp hơn 51 về hình con ong hay nhất - cdgdbentre.edu.vn">
            <a:extLst>
              <a:ext uri="{FF2B5EF4-FFF2-40B4-BE49-F238E27FC236}">
                <a16:creationId xmlns:a16="http://schemas.microsoft.com/office/drawing/2014/main" id="{94CAD423-0E72-DDAA-7765-3C1992C86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00" b="90000" l="10000" r="90000">
                        <a14:foregroundMark x1="60208" y1="33067" x2="60208" y2="33067"/>
                        <a14:foregroundMark x1="57604" y1="31067" x2="57604" y2="31067"/>
                        <a14:foregroundMark x1="57604" y1="31067" x2="57604" y2="31067"/>
                        <a14:foregroundMark x1="57604" y1="31067" x2="57604" y2="31067"/>
                        <a14:foregroundMark x1="57292" y1="31067" x2="57292" y2="31067"/>
                        <a14:foregroundMark x1="57292" y1="30667" x2="57292" y2="30667"/>
                        <a14:foregroundMark x1="42292" y1="34133" x2="43438" y2="34400"/>
                        <a14:foregroundMark x1="43438" y1="34400" x2="43438" y2="34400"/>
                        <a14:foregroundMark x1="43438" y1="34400" x2="43438" y2="34400"/>
                        <a14:foregroundMark x1="43438" y1="34400" x2="43438" y2="34400"/>
                        <a14:foregroundMark x1="43438" y1="27733" x2="43438" y2="27733"/>
                        <a14:foregroundMark x1="43438" y1="27733" x2="43438" y2="27733"/>
                        <a14:foregroundMark x1="43438" y1="27733" x2="54375" y2="25333"/>
                        <a14:foregroundMark x1="54375" y1="25333" x2="68333" y2="51733"/>
                        <a14:foregroundMark x1="68333" y1="51733" x2="66250" y2="49600"/>
                        <a14:foregroundMark x1="50000" y1="18267" x2="51563" y2="26400"/>
                        <a14:foregroundMark x1="51771" y1="24933" x2="52292" y2="26400"/>
                        <a14:foregroundMark x1="52292" y1="26400" x2="53542" y2="39867"/>
                        <a14:foregroundMark x1="53542" y1="39867" x2="41458" y2="18800"/>
                        <a14:foregroundMark x1="41458" y1="18800" x2="40521" y2="27333"/>
                        <a14:foregroundMark x1="47083" y1="16533" x2="47292" y2="39467"/>
                        <a14:foregroundMark x1="47292" y1="39467" x2="47604" y2="35067"/>
                        <a14:foregroundMark x1="41563" y1="13867" x2="37917" y2="24933"/>
                        <a14:foregroundMark x1="43438" y1="13600" x2="59062" y2="27333"/>
                        <a14:foregroundMark x1="59062" y1="27333" x2="60521" y2="29733"/>
                        <a14:foregroundMark x1="51771" y1="9867" x2="66354" y2="30000"/>
                        <a14:foregroundMark x1="66354" y1="30000" x2="66563" y2="31067"/>
                        <a14:foregroundMark x1="45729" y1="9200" x2="63333" y2="18133"/>
                        <a14:foregroundMark x1="63333" y1="18133" x2="66250" y2="24267"/>
                        <a14:foregroundMark x1="47813" y1="4400" x2="58958" y2="9200"/>
                        <a14:foregroundMark x1="65208" y1="45867" x2="67813" y2="46533"/>
                        <a14:foregroundMark x1="65521" y1="46533" x2="63125" y2="60400"/>
                        <a14:foregroundMark x1="63125" y1="60400" x2="68333" y2="53600"/>
                        <a14:foregroundMark x1="65521" y1="47867" x2="63333" y2="54667"/>
                        <a14:foregroundMark x1="62083" y1="48533" x2="61563" y2="55333"/>
                        <a14:foregroundMark x1="62292" y1="47600" x2="58958" y2="54667"/>
                        <a14:foregroundMark x1="61250" y1="46933" x2="70208" y2="52667"/>
                        <a14:foregroundMark x1="67604" y1="46533" x2="70729" y2="52933"/>
                        <a14:foregroundMark x1="66771" y1="44800" x2="70729" y2="51600"/>
                        <a14:foregroundMark x1="75208" y1="51600" x2="77813" y2="56267"/>
                        <a14:foregroundMark x1="78125" y1="49867" x2="75521" y2="52667"/>
                        <a14:foregroundMark x1="77292" y1="49867" x2="80729" y2="50533"/>
                        <a14:foregroundMark x1="77813" y1="45600" x2="80521" y2="48267"/>
                        <a14:foregroundMark x1="75000" y1="47200" x2="72813" y2="59067"/>
                        <a14:foregroundMark x1="72813" y1="59067" x2="75729" y2="54267"/>
                        <a14:foregroundMark x1="76563" y1="49200" x2="76563" y2="49200"/>
                        <a14:foregroundMark x1="76563" y1="49200" x2="76563" y2="49200"/>
                        <a14:foregroundMark x1="76563" y1="49200" x2="76563" y2="49200"/>
                        <a14:foregroundMark x1="77604" y1="56000" x2="78333" y2="56667"/>
                        <a14:foregroundMark x1="78333" y1="56667" x2="78333" y2="56667"/>
                        <a14:foregroundMark x1="80000" y1="58267" x2="80000" y2="58267"/>
                        <a14:foregroundMark x1="80000" y1="58267" x2="80000" y2="58267"/>
                        <a14:foregroundMark x1="80000" y1="58267" x2="80000" y2="58267"/>
                        <a14:foregroundMark x1="80000" y1="58267" x2="80000" y2="58267"/>
                        <a14:foregroundMark x1="81771" y1="56267" x2="81771" y2="56267"/>
                        <a14:foregroundMark x1="81563" y1="56933" x2="81563" y2="56933"/>
                        <a14:foregroundMark x1="79167" y1="56667" x2="82813" y2="55600"/>
                        <a14:foregroundMark x1="82604" y1="54267" x2="82604" y2="54267"/>
                        <a14:foregroundMark x1="82604" y1="54000" x2="82604" y2="5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6" y="2501349"/>
            <a:ext cx="3023834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1">
            <a:extLst>
              <a:ext uri="{FF2B5EF4-FFF2-40B4-BE49-F238E27FC236}">
                <a16:creationId xmlns:a16="http://schemas.microsoft.com/office/drawing/2014/main" id="{C184E0D3-D555-F617-AA8F-E6A59DDD4951}"/>
              </a:ext>
            </a:extLst>
          </p:cNvPr>
          <p:cNvSpPr/>
          <p:nvPr/>
        </p:nvSpPr>
        <p:spPr>
          <a:xfrm>
            <a:off x="4666355" y="150772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" name="b1">
            <a:extLst>
              <a:ext uri="{FF2B5EF4-FFF2-40B4-BE49-F238E27FC236}">
                <a16:creationId xmlns:a16="http://schemas.microsoft.com/office/drawing/2014/main" id="{1DDA3BCA-0156-CDF6-E20E-8EDAF2A02FDC}"/>
              </a:ext>
            </a:extLst>
          </p:cNvPr>
          <p:cNvSpPr/>
          <p:nvPr/>
        </p:nvSpPr>
        <p:spPr>
          <a:xfrm>
            <a:off x="4673240" y="2743200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" name="c2">
            <a:extLst>
              <a:ext uri="{FF2B5EF4-FFF2-40B4-BE49-F238E27FC236}">
                <a16:creationId xmlns:a16="http://schemas.microsoft.com/office/drawing/2014/main" id="{36F18974-8FDB-1618-557C-91F41B931DFF}"/>
              </a:ext>
            </a:extLst>
          </p:cNvPr>
          <p:cNvSpPr/>
          <p:nvPr/>
        </p:nvSpPr>
        <p:spPr>
          <a:xfrm>
            <a:off x="6890867" y="155724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9" name="x1">
            <a:extLst>
              <a:ext uri="{FF2B5EF4-FFF2-40B4-BE49-F238E27FC236}">
                <a16:creationId xmlns:a16="http://schemas.microsoft.com/office/drawing/2014/main" id="{94A6334B-FE75-59B5-61E9-74653396B092}"/>
              </a:ext>
            </a:extLst>
          </p:cNvPr>
          <p:cNvSpPr/>
          <p:nvPr/>
        </p:nvSpPr>
        <p:spPr>
          <a:xfrm>
            <a:off x="5778611" y="2144113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d2">
            <a:extLst>
              <a:ext uri="{FF2B5EF4-FFF2-40B4-BE49-F238E27FC236}">
                <a16:creationId xmlns:a16="http://schemas.microsoft.com/office/drawing/2014/main" id="{259A3E3F-85E7-2BB4-B1BC-C197C609B76D}"/>
              </a:ext>
            </a:extLst>
          </p:cNvPr>
          <p:cNvSpPr/>
          <p:nvPr/>
        </p:nvSpPr>
        <p:spPr>
          <a:xfrm>
            <a:off x="6890867" y="2796321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1" name="e1">
            <a:extLst>
              <a:ext uri="{FF2B5EF4-FFF2-40B4-BE49-F238E27FC236}">
                <a16:creationId xmlns:a16="http://schemas.microsoft.com/office/drawing/2014/main" id="{BC15FC59-B0CB-928C-99D7-C59D15F286D6}"/>
              </a:ext>
            </a:extLst>
          </p:cNvPr>
          <p:cNvSpPr/>
          <p:nvPr/>
        </p:nvSpPr>
        <p:spPr>
          <a:xfrm>
            <a:off x="5778611" y="929420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2" name="h1">
            <a:extLst>
              <a:ext uri="{FF2B5EF4-FFF2-40B4-BE49-F238E27FC236}">
                <a16:creationId xmlns:a16="http://schemas.microsoft.com/office/drawing/2014/main" id="{1FE58489-106E-1347-E83B-77C27127299C}"/>
              </a:ext>
            </a:extLst>
          </p:cNvPr>
          <p:cNvSpPr/>
          <p:nvPr/>
        </p:nvSpPr>
        <p:spPr>
          <a:xfrm>
            <a:off x="5757593" y="4588565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3" name="c1">
            <a:extLst>
              <a:ext uri="{FF2B5EF4-FFF2-40B4-BE49-F238E27FC236}">
                <a16:creationId xmlns:a16="http://schemas.microsoft.com/office/drawing/2014/main" id="{246F3569-9629-D544-02A5-6EFF90A1B8D0}"/>
              </a:ext>
            </a:extLst>
          </p:cNvPr>
          <p:cNvSpPr/>
          <p:nvPr/>
        </p:nvSpPr>
        <p:spPr>
          <a:xfrm>
            <a:off x="4676507" y="398947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4" name="n1">
            <a:extLst>
              <a:ext uri="{FF2B5EF4-FFF2-40B4-BE49-F238E27FC236}">
                <a16:creationId xmlns:a16="http://schemas.microsoft.com/office/drawing/2014/main" id="{8F506EB5-105C-3A36-2D13-F01A366845B5}"/>
              </a:ext>
            </a:extLst>
          </p:cNvPr>
          <p:cNvSpPr/>
          <p:nvPr/>
        </p:nvSpPr>
        <p:spPr>
          <a:xfrm>
            <a:off x="5790274" y="3366053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5" name="d1">
            <a:extLst>
              <a:ext uri="{FF2B5EF4-FFF2-40B4-BE49-F238E27FC236}">
                <a16:creationId xmlns:a16="http://schemas.microsoft.com/office/drawing/2014/main" id="{5FABAA0E-A367-6AC4-F91E-DB223B1A43DF}"/>
              </a:ext>
            </a:extLst>
          </p:cNvPr>
          <p:cNvSpPr/>
          <p:nvPr/>
        </p:nvSpPr>
        <p:spPr>
          <a:xfrm>
            <a:off x="4666355" y="5236329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6" name="b2">
            <a:extLst>
              <a:ext uri="{FF2B5EF4-FFF2-40B4-BE49-F238E27FC236}">
                <a16:creationId xmlns:a16="http://schemas.microsoft.com/office/drawing/2014/main" id="{22518A3D-07F4-1C4A-7AA3-87D6DD52FB0B}"/>
              </a:ext>
            </a:extLst>
          </p:cNvPr>
          <p:cNvSpPr/>
          <p:nvPr/>
        </p:nvSpPr>
        <p:spPr>
          <a:xfrm>
            <a:off x="6887158" y="402717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n2">
            <a:extLst>
              <a:ext uri="{FF2B5EF4-FFF2-40B4-BE49-F238E27FC236}">
                <a16:creationId xmlns:a16="http://schemas.microsoft.com/office/drawing/2014/main" id="{D37420D6-7AFE-E87C-1518-07781F8E9FF8}"/>
              </a:ext>
            </a:extLst>
          </p:cNvPr>
          <p:cNvSpPr/>
          <p:nvPr/>
        </p:nvSpPr>
        <p:spPr>
          <a:xfrm>
            <a:off x="9120616" y="4067500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8" name="a2">
            <a:extLst>
              <a:ext uri="{FF2B5EF4-FFF2-40B4-BE49-F238E27FC236}">
                <a16:creationId xmlns:a16="http://schemas.microsoft.com/office/drawing/2014/main" id="{48B4AD4E-3B08-D2B0-A616-D87889282590}"/>
              </a:ext>
            </a:extLst>
          </p:cNvPr>
          <p:cNvSpPr/>
          <p:nvPr/>
        </p:nvSpPr>
        <p:spPr>
          <a:xfrm>
            <a:off x="6860276" y="5236329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9" name="u2">
            <a:extLst>
              <a:ext uri="{FF2B5EF4-FFF2-40B4-BE49-F238E27FC236}">
                <a16:creationId xmlns:a16="http://schemas.microsoft.com/office/drawing/2014/main" id="{B25C2B81-C7D4-1544-547E-8AEE86857304}"/>
              </a:ext>
            </a:extLst>
          </p:cNvPr>
          <p:cNvSpPr/>
          <p:nvPr/>
        </p:nvSpPr>
        <p:spPr>
          <a:xfrm>
            <a:off x="7982451" y="4673094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k2">
            <a:extLst>
              <a:ext uri="{FF2B5EF4-FFF2-40B4-BE49-F238E27FC236}">
                <a16:creationId xmlns:a16="http://schemas.microsoft.com/office/drawing/2014/main" id="{2DE8551D-F9E9-650C-B11A-8E8AA7E2E774}"/>
              </a:ext>
            </a:extLst>
          </p:cNvPr>
          <p:cNvSpPr/>
          <p:nvPr/>
        </p:nvSpPr>
        <p:spPr>
          <a:xfrm>
            <a:off x="8003123" y="3434821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1" name="t2">
            <a:extLst>
              <a:ext uri="{FF2B5EF4-FFF2-40B4-BE49-F238E27FC236}">
                <a16:creationId xmlns:a16="http://schemas.microsoft.com/office/drawing/2014/main" id="{40034513-DE02-F15E-AE6A-277F9B34519B}"/>
              </a:ext>
            </a:extLst>
          </p:cNvPr>
          <p:cNvSpPr/>
          <p:nvPr/>
        </p:nvSpPr>
        <p:spPr>
          <a:xfrm>
            <a:off x="8009484" y="219654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2" name="i2">
            <a:extLst>
              <a:ext uri="{FF2B5EF4-FFF2-40B4-BE49-F238E27FC236}">
                <a16:creationId xmlns:a16="http://schemas.microsoft.com/office/drawing/2014/main" id="{B3484726-02AD-E39D-02EB-BE14D810C66C}"/>
              </a:ext>
            </a:extLst>
          </p:cNvPr>
          <p:cNvSpPr/>
          <p:nvPr/>
        </p:nvSpPr>
        <p:spPr>
          <a:xfrm>
            <a:off x="8003123" y="97151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3" name="x2">
            <a:extLst>
              <a:ext uri="{FF2B5EF4-FFF2-40B4-BE49-F238E27FC236}">
                <a16:creationId xmlns:a16="http://schemas.microsoft.com/office/drawing/2014/main" id="{90593EBD-EF9A-79F2-16AA-4EAADEE71BAE}"/>
              </a:ext>
            </a:extLst>
          </p:cNvPr>
          <p:cNvSpPr/>
          <p:nvPr/>
        </p:nvSpPr>
        <p:spPr>
          <a:xfrm>
            <a:off x="9132688" y="2820196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4" name="h2">
            <a:extLst>
              <a:ext uri="{FF2B5EF4-FFF2-40B4-BE49-F238E27FC236}">
                <a16:creationId xmlns:a16="http://schemas.microsoft.com/office/drawing/2014/main" id="{30DEE690-7E4D-62A6-3551-A0AB8C6BA360}"/>
              </a:ext>
            </a:extLst>
          </p:cNvPr>
          <p:cNvSpPr/>
          <p:nvPr/>
        </p:nvSpPr>
        <p:spPr>
          <a:xfrm>
            <a:off x="9115379" y="529995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5" name="e2">
            <a:extLst>
              <a:ext uri="{FF2B5EF4-FFF2-40B4-BE49-F238E27FC236}">
                <a16:creationId xmlns:a16="http://schemas.microsoft.com/office/drawing/2014/main" id="{24306AF8-64DF-8EF6-914B-413751B974B0}"/>
              </a:ext>
            </a:extLst>
          </p:cNvPr>
          <p:cNvSpPr/>
          <p:nvPr/>
        </p:nvSpPr>
        <p:spPr>
          <a:xfrm>
            <a:off x="9115379" y="1587744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6" name="t1">
            <a:extLst>
              <a:ext uri="{FF2B5EF4-FFF2-40B4-BE49-F238E27FC236}">
                <a16:creationId xmlns:a16="http://schemas.microsoft.com/office/drawing/2014/main" id="{3F478608-6082-E3D6-26E8-5DA1F4AFF489}"/>
              </a:ext>
            </a:extLst>
          </p:cNvPr>
          <p:cNvSpPr/>
          <p:nvPr/>
        </p:nvSpPr>
        <p:spPr>
          <a:xfrm>
            <a:off x="3572647" y="4588565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7" name="k1">
            <a:extLst>
              <a:ext uri="{FF2B5EF4-FFF2-40B4-BE49-F238E27FC236}">
                <a16:creationId xmlns:a16="http://schemas.microsoft.com/office/drawing/2014/main" id="{8D43B420-26F9-024D-593C-9245787DC34D}"/>
              </a:ext>
            </a:extLst>
          </p:cNvPr>
          <p:cNvSpPr/>
          <p:nvPr/>
        </p:nvSpPr>
        <p:spPr>
          <a:xfrm>
            <a:off x="3553788" y="3362452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8" name="i1">
            <a:extLst>
              <a:ext uri="{FF2B5EF4-FFF2-40B4-BE49-F238E27FC236}">
                <a16:creationId xmlns:a16="http://schemas.microsoft.com/office/drawing/2014/main" id="{E9F249BF-B21C-5054-0A66-149BFF9C552A}"/>
              </a:ext>
            </a:extLst>
          </p:cNvPr>
          <p:cNvSpPr/>
          <p:nvPr/>
        </p:nvSpPr>
        <p:spPr>
          <a:xfrm>
            <a:off x="3572647" y="2123948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9" name="u1">
            <a:extLst>
              <a:ext uri="{FF2B5EF4-FFF2-40B4-BE49-F238E27FC236}">
                <a16:creationId xmlns:a16="http://schemas.microsoft.com/office/drawing/2014/main" id="{B830DF22-4E53-4E0F-182E-823BD5F2F34C}"/>
              </a:ext>
            </a:extLst>
          </p:cNvPr>
          <p:cNvSpPr/>
          <p:nvPr/>
        </p:nvSpPr>
        <p:spPr>
          <a:xfrm>
            <a:off x="3572647" y="884297"/>
            <a:ext cx="1429644" cy="1232452"/>
          </a:xfrm>
          <a:prstGeom prst="hexagon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0" name="u1tren">
            <a:extLst>
              <a:ext uri="{FF2B5EF4-FFF2-40B4-BE49-F238E27FC236}">
                <a16:creationId xmlns:a16="http://schemas.microsoft.com/office/drawing/2014/main" id="{D6311025-9D58-5A20-4DB8-D558412D5B9A}"/>
              </a:ext>
            </a:extLst>
          </p:cNvPr>
          <p:cNvSpPr/>
          <p:nvPr/>
        </p:nvSpPr>
        <p:spPr>
          <a:xfrm>
            <a:off x="3582737" y="88364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i1tren">
            <a:extLst>
              <a:ext uri="{FF2B5EF4-FFF2-40B4-BE49-F238E27FC236}">
                <a16:creationId xmlns:a16="http://schemas.microsoft.com/office/drawing/2014/main" id="{8FB07687-3818-6DE6-E8D9-9BA2DE1AD417}"/>
              </a:ext>
            </a:extLst>
          </p:cNvPr>
          <p:cNvSpPr/>
          <p:nvPr/>
        </p:nvSpPr>
        <p:spPr>
          <a:xfrm>
            <a:off x="3570894" y="2111184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1tren">
            <a:extLst>
              <a:ext uri="{FF2B5EF4-FFF2-40B4-BE49-F238E27FC236}">
                <a16:creationId xmlns:a16="http://schemas.microsoft.com/office/drawing/2014/main" id="{F9CEE848-C6C9-5728-8289-DAB7EDEBF6E3}"/>
              </a:ext>
            </a:extLst>
          </p:cNvPr>
          <p:cNvSpPr/>
          <p:nvPr/>
        </p:nvSpPr>
        <p:spPr>
          <a:xfrm>
            <a:off x="3566377" y="4595626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k1tren">
            <a:extLst>
              <a:ext uri="{FF2B5EF4-FFF2-40B4-BE49-F238E27FC236}">
                <a16:creationId xmlns:a16="http://schemas.microsoft.com/office/drawing/2014/main" id="{ECEAC8AE-998A-7FE1-E0AA-3ACC295D6F6C}"/>
              </a:ext>
            </a:extLst>
          </p:cNvPr>
          <p:cNvSpPr/>
          <p:nvPr/>
        </p:nvSpPr>
        <p:spPr>
          <a:xfrm>
            <a:off x="3550036" y="3354603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a1tren">
            <a:extLst>
              <a:ext uri="{FF2B5EF4-FFF2-40B4-BE49-F238E27FC236}">
                <a16:creationId xmlns:a16="http://schemas.microsoft.com/office/drawing/2014/main" id="{B7550DA5-F1C8-B38D-4A98-0B7DFA97149D}"/>
              </a:ext>
            </a:extLst>
          </p:cNvPr>
          <p:cNvSpPr/>
          <p:nvPr/>
        </p:nvSpPr>
        <p:spPr>
          <a:xfrm>
            <a:off x="4696739" y="1499926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b1tren">
            <a:extLst>
              <a:ext uri="{FF2B5EF4-FFF2-40B4-BE49-F238E27FC236}">
                <a16:creationId xmlns:a16="http://schemas.microsoft.com/office/drawing/2014/main" id="{E2F63706-F627-A6EF-943C-42EE377DC06C}"/>
              </a:ext>
            </a:extLst>
          </p:cNvPr>
          <p:cNvSpPr/>
          <p:nvPr/>
        </p:nvSpPr>
        <p:spPr>
          <a:xfrm>
            <a:off x="4686534" y="2743292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c1tren">
            <a:extLst>
              <a:ext uri="{FF2B5EF4-FFF2-40B4-BE49-F238E27FC236}">
                <a16:creationId xmlns:a16="http://schemas.microsoft.com/office/drawing/2014/main" id="{F6C376C7-0EAD-9A02-DE17-7C0725E04A6D}"/>
              </a:ext>
            </a:extLst>
          </p:cNvPr>
          <p:cNvSpPr/>
          <p:nvPr/>
        </p:nvSpPr>
        <p:spPr>
          <a:xfrm>
            <a:off x="4662292" y="398644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d1tren">
            <a:extLst>
              <a:ext uri="{FF2B5EF4-FFF2-40B4-BE49-F238E27FC236}">
                <a16:creationId xmlns:a16="http://schemas.microsoft.com/office/drawing/2014/main" id="{877F3A63-DE4B-8BAC-D7F6-BA2FB93D24B7}"/>
              </a:ext>
            </a:extLst>
          </p:cNvPr>
          <p:cNvSpPr/>
          <p:nvPr/>
        </p:nvSpPr>
        <p:spPr>
          <a:xfrm>
            <a:off x="4679126" y="5229280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e1tren">
            <a:extLst>
              <a:ext uri="{FF2B5EF4-FFF2-40B4-BE49-F238E27FC236}">
                <a16:creationId xmlns:a16="http://schemas.microsoft.com/office/drawing/2014/main" id="{00D9A64B-334F-7334-EAE8-86A873ADA583}"/>
              </a:ext>
            </a:extLst>
          </p:cNvPr>
          <p:cNvSpPr/>
          <p:nvPr/>
        </p:nvSpPr>
        <p:spPr>
          <a:xfrm>
            <a:off x="5778728" y="916028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x1tren">
            <a:extLst>
              <a:ext uri="{FF2B5EF4-FFF2-40B4-BE49-F238E27FC236}">
                <a16:creationId xmlns:a16="http://schemas.microsoft.com/office/drawing/2014/main" id="{C47C26D4-D743-07F6-C6A0-8B22D4B01937}"/>
              </a:ext>
            </a:extLst>
          </p:cNvPr>
          <p:cNvSpPr/>
          <p:nvPr/>
        </p:nvSpPr>
        <p:spPr>
          <a:xfrm>
            <a:off x="5780357" y="216229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n1tren">
            <a:extLst>
              <a:ext uri="{FF2B5EF4-FFF2-40B4-BE49-F238E27FC236}">
                <a16:creationId xmlns:a16="http://schemas.microsoft.com/office/drawing/2014/main" id="{BFD3FC3F-6BB1-6ED4-982F-9FF185DBF1DB}"/>
              </a:ext>
            </a:extLst>
          </p:cNvPr>
          <p:cNvSpPr/>
          <p:nvPr/>
        </p:nvSpPr>
        <p:spPr>
          <a:xfrm>
            <a:off x="5797752" y="336477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h1tren">
            <a:extLst>
              <a:ext uri="{FF2B5EF4-FFF2-40B4-BE49-F238E27FC236}">
                <a16:creationId xmlns:a16="http://schemas.microsoft.com/office/drawing/2014/main" id="{4223056B-6DD6-85DD-0863-D750997DA926}"/>
              </a:ext>
            </a:extLst>
          </p:cNvPr>
          <p:cNvSpPr/>
          <p:nvPr/>
        </p:nvSpPr>
        <p:spPr>
          <a:xfrm>
            <a:off x="5785605" y="4583603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c2tren">
            <a:extLst>
              <a:ext uri="{FF2B5EF4-FFF2-40B4-BE49-F238E27FC236}">
                <a16:creationId xmlns:a16="http://schemas.microsoft.com/office/drawing/2014/main" id="{8ED47A5C-CBEE-6141-36A2-32DEA4F47205}"/>
              </a:ext>
            </a:extLst>
          </p:cNvPr>
          <p:cNvSpPr/>
          <p:nvPr/>
        </p:nvSpPr>
        <p:spPr>
          <a:xfrm>
            <a:off x="6890867" y="1552181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d2tren">
            <a:extLst>
              <a:ext uri="{FF2B5EF4-FFF2-40B4-BE49-F238E27FC236}">
                <a16:creationId xmlns:a16="http://schemas.microsoft.com/office/drawing/2014/main" id="{64BEB04B-321C-84D6-9D82-9C886F0270C1}"/>
              </a:ext>
            </a:extLst>
          </p:cNvPr>
          <p:cNvSpPr/>
          <p:nvPr/>
        </p:nvSpPr>
        <p:spPr>
          <a:xfrm>
            <a:off x="6893519" y="2782613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b2tren">
            <a:extLst>
              <a:ext uri="{FF2B5EF4-FFF2-40B4-BE49-F238E27FC236}">
                <a16:creationId xmlns:a16="http://schemas.microsoft.com/office/drawing/2014/main" id="{7EAD99C1-47ED-170D-8B70-A4943161CC84}"/>
              </a:ext>
            </a:extLst>
          </p:cNvPr>
          <p:cNvSpPr/>
          <p:nvPr/>
        </p:nvSpPr>
        <p:spPr>
          <a:xfrm>
            <a:off x="6921505" y="4015145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a2tren">
            <a:extLst>
              <a:ext uri="{FF2B5EF4-FFF2-40B4-BE49-F238E27FC236}">
                <a16:creationId xmlns:a16="http://schemas.microsoft.com/office/drawing/2014/main" id="{EE2C8CC9-83BD-BCD3-A708-DBFE78E3B57E}"/>
              </a:ext>
            </a:extLst>
          </p:cNvPr>
          <p:cNvSpPr/>
          <p:nvPr/>
        </p:nvSpPr>
        <p:spPr>
          <a:xfrm>
            <a:off x="6854488" y="523406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i2tren">
            <a:extLst>
              <a:ext uri="{FF2B5EF4-FFF2-40B4-BE49-F238E27FC236}">
                <a16:creationId xmlns:a16="http://schemas.microsoft.com/office/drawing/2014/main" id="{1B0FD002-65F5-7F55-CC5E-0FB2E83FF6D9}"/>
              </a:ext>
            </a:extLst>
          </p:cNvPr>
          <p:cNvSpPr/>
          <p:nvPr/>
        </p:nvSpPr>
        <p:spPr>
          <a:xfrm>
            <a:off x="8003123" y="978391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2tren">
            <a:extLst>
              <a:ext uri="{FF2B5EF4-FFF2-40B4-BE49-F238E27FC236}">
                <a16:creationId xmlns:a16="http://schemas.microsoft.com/office/drawing/2014/main" id="{96E01ACD-4B6E-18CC-9B51-AFE541FC93FB}"/>
              </a:ext>
            </a:extLst>
          </p:cNvPr>
          <p:cNvSpPr/>
          <p:nvPr/>
        </p:nvSpPr>
        <p:spPr>
          <a:xfrm>
            <a:off x="8007628" y="2208904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k2tren">
            <a:extLst>
              <a:ext uri="{FF2B5EF4-FFF2-40B4-BE49-F238E27FC236}">
                <a16:creationId xmlns:a16="http://schemas.microsoft.com/office/drawing/2014/main" id="{AA4E5F49-DC7F-F885-DD8A-F150C7813D05}"/>
              </a:ext>
            </a:extLst>
          </p:cNvPr>
          <p:cNvSpPr/>
          <p:nvPr/>
        </p:nvSpPr>
        <p:spPr>
          <a:xfrm>
            <a:off x="8011164" y="343921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u2tren">
            <a:extLst>
              <a:ext uri="{FF2B5EF4-FFF2-40B4-BE49-F238E27FC236}">
                <a16:creationId xmlns:a16="http://schemas.microsoft.com/office/drawing/2014/main" id="{73EFA57A-5226-D639-A5EB-6C3651C0741B}"/>
              </a:ext>
            </a:extLst>
          </p:cNvPr>
          <p:cNvSpPr/>
          <p:nvPr/>
        </p:nvSpPr>
        <p:spPr>
          <a:xfrm>
            <a:off x="8014700" y="4669530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e2tren">
            <a:extLst>
              <a:ext uri="{FF2B5EF4-FFF2-40B4-BE49-F238E27FC236}">
                <a16:creationId xmlns:a16="http://schemas.microsoft.com/office/drawing/2014/main" id="{F1A31E1F-A347-B435-223D-9526AED8E57A}"/>
              </a:ext>
            </a:extLst>
          </p:cNvPr>
          <p:cNvSpPr/>
          <p:nvPr/>
        </p:nvSpPr>
        <p:spPr>
          <a:xfrm>
            <a:off x="9124034" y="158631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x2tren">
            <a:extLst>
              <a:ext uri="{FF2B5EF4-FFF2-40B4-BE49-F238E27FC236}">
                <a16:creationId xmlns:a16="http://schemas.microsoft.com/office/drawing/2014/main" id="{0B694985-2367-7E57-C859-3FF824AAAD7C}"/>
              </a:ext>
            </a:extLst>
          </p:cNvPr>
          <p:cNvSpPr/>
          <p:nvPr/>
        </p:nvSpPr>
        <p:spPr>
          <a:xfrm>
            <a:off x="9124034" y="2817467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n2tren">
            <a:extLst>
              <a:ext uri="{FF2B5EF4-FFF2-40B4-BE49-F238E27FC236}">
                <a16:creationId xmlns:a16="http://schemas.microsoft.com/office/drawing/2014/main" id="{4D038B04-15ED-A58B-5FF2-AC2CA5A67DDB}"/>
              </a:ext>
            </a:extLst>
          </p:cNvPr>
          <p:cNvSpPr/>
          <p:nvPr/>
        </p:nvSpPr>
        <p:spPr>
          <a:xfrm>
            <a:off x="9124034" y="4048615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h2tren">
            <a:extLst>
              <a:ext uri="{FF2B5EF4-FFF2-40B4-BE49-F238E27FC236}">
                <a16:creationId xmlns:a16="http://schemas.microsoft.com/office/drawing/2014/main" id="{BE4C2AAF-DBF5-8A20-0BDF-71C43C85B58D}"/>
              </a:ext>
            </a:extLst>
          </p:cNvPr>
          <p:cNvSpPr/>
          <p:nvPr/>
        </p:nvSpPr>
        <p:spPr>
          <a:xfrm>
            <a:off x="9132688" y="5289809"/>
            <a:ext cx="1429644" cy="123245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dirty="0">
              <a:solidFill>
                <a:schemeClr val="tx1"/>
              </a:solidFill>
              <a:highlight>
                <a:srgbClr val="FFFF00"/>
              </a:highlight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138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.VnAvant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LIEU TUYEN</dc:creator>
  <cp:lastModifiedBy>LIEU TUYEN</cp:lastModifiedBy>
  <cp:revision>3</cp:revision>
  <dcterms:created xsi:type="dcterms:W3CDTF">2023-05-18T02:22:28Z</dcterms:created>
  <dcterms:modified xsi:type="dcterms:W3CDTF">2023-05-18T03:38:17Z</dcterms:modified>
</cp:coreProperties>
</file>