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87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2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7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0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3270AA-A91D-4B5F-8112-E44C62FC873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5782-75EA-4248-B61C-5D06CC3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alpha val="55000"/>
                <a:lumMod val="43000"/>
                <a:lumOff val="57000"/>
              </a:schemeClr>
            </a:gs>
            <a:gs pos="43000">
              <a:schemeClr val="bg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6CE4FB3-8B39-1833-9221-C7375293B38F}"/>
              </a:ext>
            </a:extLst>
          </p:cNvPr>
          <p:cNvGrpSpPr/>
          <p:nvPr/>
        </p:nvGrpSpPr>
        <p:grpSpPr>
          <a:xfrm>
            <a:off x="5813790" y="786122"/>
            <a:ext cx="3980688" cy="3980688"/>
            <a:chOff x="6665979" y="1028807"/>
            <a:chExt cx="3980688" cy="3980688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1D098313-70DF-9BFB-23C3-DBDBAE177E82}"/>
                </a:ext>
              </a:extLst>
            </p:cNvPr>
            <p:cNvSpPr/>
            <p:nvPr/>
          </p:nvSpPr>
          <p:spPr>
            <a:xfrm>
              <a:off x="6665979" y="1028807"/>
              <a:ext cx="3980688" cy="398068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r 4">
              <a:extLst>
                <a:ext uri="{FF2B5EF4-FFF2-40B4-BE49-F238E27FC236}">
                  <a16:creationId xmlns:a16="http://schemas.microsoft.com/office/drawing/2014/main" xmlns="" id="{8E313002-2336-E625-5C6D-8201D3918145}"/>
                </a:ext>
              </a:extLst>
            </p:cNvPr>
            <p:cNvSpPr/>
            <p:nvPr/>
          </p:nvSpPr>
          <p:spPr>
            <a:xfrm>
              <a:off x="6827524" y="1190351"/>
              <a:ext cx="3657600" cy="3657600"/>
            </a:xfrm>
            <a:prstGeom prst="flowChar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xmlns="" id="{E5D1E890-DE9D-626F-5C54-3A3D3C3F3444}"/>
                </a:ext>
              </a:extLst>
            </p:cNvPr>
            <p:cNvSpPr/>
            <p:nvPr/>
          </p:nvSpPr>
          <p:spPr>
            <a:xfrm>
              <a:off x="6827524" y="1190351"/>
              <a:ext cx="3657600" cy="3657600"/>
            </a:xfrm>
            <a:prstGeom prst="pie">
              <a:avLst>
                <a:gd name="adj1" fmla="val 10814444"/>
                <a:gd name="adj2" fmla="val 1620000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0">
                  <a:srgbClr val="00B0F0">
                    <a:shade val="675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xmlns="" id="{C8EB8D8F-9B79-4D7D-3CC6-F45717F32B59}"/>
                </a:ext>
              </a:extLst>
            </p:cNvPr>
            <p:cNvSpPr/>
            <p:nvPr/>
          </p:nvSpPr>
          <p:spPr>
            <a:xfrm rot="16200000">
              <a:off x="6827524" y="1190351"/>
              <a:ext cx="3657600" cy="3657600"/>
            </a:xfrm>
            <a:prstGeom prst="pie">
              <a:avLst>
                <a:gd name="adj1" fmla="val 10814444"/>
                <a:gd name="adj2" fmla="val 16200000"/>
              </a:avLst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xmlns="" id="{94037B68-38BD-5680-FEEE-8E96E6D44BE6}"/>
                </a:ext>
              </a:extLst>
            </p:cNvPr>
            <p:cNvSpPr/>
            <p:nvPr/>
          </p:nvSpPr>
          <p:spPr>
            <a:xfrm rot="10800000">
              <a:off x="6827524" y="1190351"/>
              <a:ext cx="3657600" cy="3657600"/>
            </a:xfrm>
            <a:prstGeom prst="pie">
              <a:avLst>
                <a:gd name="adj1" fmla="val 10814444"/>
                <a:gd name="adj2" fmla="val 16200000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xmlns="" id="{7214CB51-3BA5-915F-1072-9DF174085186}"/>
                </a:ext>
              </a:extLst>
            </p:cNvPr>
            <p:cNvSpPr/>
            <p:nvPr/>
          </p:nvSpPr>
          <p:spPr>
            <a:xfrm rot="5400000">
              <a:off x="6827524" y="1190351"/>
              <a:ext cx="3657600" cy="3657600"/>
            </a:xfrm>
            <a:prstGeom prst="pie">
              <a:avLst>
                <a:gd name="adj1" fmla="val 10814444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6304734-56F3-A9DB-598B-7051327638BD}"/>
                </a:ext>
              </a:extLst>
            </p:cNvPr>
            <p:cNvSpPr/>
            <p:nvPr/>
          </p:nvSpPr>
          <p:spPr>
            <a:xfrm>
              <a:off x="9235440" y="3275183"/>
              <a:ext cx="536440" cy="9570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#9Slide03 IcielSamsung Sharp Bo" pitchFamily="2" charset="0"/>
                  <a:ea typeface="#9Slide03 IcielSamsung Sharp Bo" pitchFamily="2" charset="0"/>
                  <a:cs typeface="#9Slide03 IcielSamsung Sharp Bo" pitchFamily="2" charset="0"/>
                </a:rPr>
                <a:t>2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92F8F2-E052-692B-6063-599F80F0CC35}"/>
                </a:ext>
              </a:extLst>
            </p:cNvPr>
            <p:cNvSpPr/>
            <p:nvPr/>
          </p:nvSpPr>
          <p:spPr>
            <a:xfrm>
              <a:off x="9235440" y="2062079"/>
              <a:ext cx="536440" cy="9570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#9Slide03 IcielSamsung Sharp Bo" pitchFamily="2" charset="0"/>
                  <a:ea typeface="#9Slide03 IcielSamsung Sharp Bo" pitchFamily="2" charset="0"/>
                  <a:cs typeface="#9Slide03 IcielSamsung Sharp Bo" pitchFamily="2" charset="0"/>
                </a:rPr>
                <a:t>4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207002F-9019-082E-773D-E4203D1E568D}"/>
                </a:ext>
              </a:extLst>
            </p:cNvPr>
            <p:cNvSpPr/>
            <p:nvPr/>
          </p:nvSpPr>
          <p:spPr>
            <a:xfrm>
              <a:off x="7763801" y="3392424"/>
              <a:ext cx="5325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#9Slide03 IcielSamsung Sharp Bo" pitchFamily="2" charset="0"/>
                  <a:ea typeface="#9Slide03 IcielSamsung Sharp Bo" pitchFamily="2" charset="0"/>
                  <a:cs typeface="#9Slide03 IcielSamsung Sharp Bo" pitchFamily="2" charset="0"/>
                </a:rPr>
                <a:t>3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FD9C739-5280-CFA9-5FE8-C3C87BE50790}"/>
                </a:ext>
              </a:extLst>
            </p:cNvPr>
            <p:cNvSpPr/>
            <p:nvPr/>
          </p:nvSpPr>
          <p:spPr>
            <a:xfrm>
              <a:off x="7644380" y="1889159"/>
              <a:ext cx="5565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#9Slide03 IcielSamsung Sharp Bo" pitchFamily="2" charset="0"/>
                  <a:ea typeface="#9Slide03 IcielSamsung Sharp Bo" pitchFamily="2" charset="0"/>
                  <a:cs typeface="#9Slide03 IcielSamsung Sharp Bo" pitchFamily="2" charset="0"/>
                </a:rPr>
                <a:t>1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8CE72854-9826-2D63-FE00-BD7E4B00D000}"/>
                </a:ext>
              </a:extLst>
            </p:cNvPr>
            <p:cNvSpPr/>
            <p:nvPr/>
          </p:nvSpPr>
          <p:spPr>
            <a:xfrm>
              <a:off x="8381188" y="2724912"/>
              <a:ext cx="550271" cy="550271"/>
            </a:xfrm>
            <a:prstGeom prst="flowChartConnector">
              <a:avLst/>
            </a:prstGeom>
            <a:gradFill flip="none" rotWithShape="1">
              <a:gsLst>
                <a:gs pos="78000">
                  <a:srgbClr val="FFE38C">
                    <a:lumMod val="94000"/>
                    <a:lumOff val="6000"/>
                  </a:srgbClr>
                </a:gs>
                <a:gs pos="32000">
                  <a:schemeClr val="accent4">
                    <a:lumMod val="45000"/>
                    <a:lumOff val="55000"/>
                  </a:schemeClr>
                </a:gs>
                <a:gs pos="43000">
                  <a:srgbClr val="FF0000"/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QUAY">
            <a:extLst>
              <a:ext uri="{FF2B5EF4-FFF2-40B4-BE49-F238E27FC236}">
                <a16:creationId xmlns:a16="http://schemas.microsoft.com/office/drawing/2014/main" xmlns="" id="{CD74EE59-FEF5-1BC7-4CC2-9DE95B4560CA}"/>
              </a:ext>
            </a:extLst>
          </p:cNvPr>
          <p:cNvSpPr/>
          <p:nvPr/>
        </p:nvSpPr>
        <p:spPr>
          <a:xfrm>
            <a:off x="9768840" y="5151120"/>
            <a:ext cx="1836420" cy="586740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QUAY</a:t>
            </a:r>
          </a:p>
        </p:txBody>
      </p:sp>
      <p:pic>
        <p:nvPicPr>
          <p:cNvPr id="25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6E7C7967-D33F-50C5-4836-487A004B4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3493" y="-797166"/>
            <a:ext cx="487363" cy="487363"/>
          </a:xfrm>
          <a:prstGeom prst="rect">
            <a:avLst/>
          </a:prstGeom>
        </p:spPr>
      </p:pic>
      <p:sp>
        <p:nvSpPr>
          <p:cNvPr id="26" name="Flowchart: Extract 25">
            <a:extLst>
              <a:ext uri="{FF2B5EF4-FFF2-40B4-BE49-F238E27FC236}">
                <a16:creationId xmlns:a16="http://schemas.microsoft.com/office/drawing/2014/main" xmlns="" id="{DB6B0B10-9CDB-A514-B965-581FF8B330A1}"/>
              </a:ext>
            </a:extLst>
          </p:cNvPr>
          <p:cNvSpPr/>
          <p:nvPr/>
        </p:nvSpPr>
        <p:spPr>
          <a:xfrm rot="15909595">
            <a:off x="9612693" y="2113536"/>
            <a:ext cx="520861" cy="1296603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âu1">
            <a:hlinkClick r:id="rId5" action="ppaction://hlinksldjump"/>
            <a:extLst>
              <a:ext uri="{FF2B5EF4-FFF2-40B4-BE49-F238E27FC236}">
                <a16:creationId xmlns:a16="http://schemas.microsoft.com/office/drawing/2014/main" xmlns="" id="{792BA290-1116-512F-7F13-5E7C4A5150BC}"/>
              </a:ext>
            </a:extLst>
          </p:cNvPr>
          <p:cNvSpPr/>
          <p:nvPr/>
        </p:nvSpPr>
        <p:spPr>
          <a:xfrm>
            <a:off x="337185" y="4116611"/>
            <a:ext cx="2349661" cy="113431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Câu</a:t>
            </a:r>
            <a:r>
              <a:rPr lang="en-US" sz="4800" dirty="0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 1</a:t>
            </a:r>
          </a:p>
        </p:txBody>
      </p:sp>
      <p:sp>
        <p:nvSpPr>
          <p:cNvPr id="31" name="câu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1CEF931-83D5-EA2D-03A2-72107D4B8E07}"/>
              </a:ext>
            </a:extLst>
          </p:cNvPr>
          <p:cNvSpPr/>
          <p:nvPr/>
        </p:nvSpPr>
        <p:spPr>
          <a:xfrm>
            <a:off x="3281758" y="4310171"/>
            <a:ext cx="2349661" cy="113431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Câu</a:t>
            </a:r>
            <a:r>
              <a:rPr lang="en-US" sz="4800" dirty="0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 2</a:t>
            </a:r>
          </a:p>
        </p:txBody>
      </p:sp>
      <p:sp>
        <p:nvSpPr>
          <p:cNvPr id="32" name="câu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CF2139C-03F4-C254-F5D4-C61F9E961C17}"/>
              </a:ext>
            </a:extLst>
          </p:cNvPr>
          <p:cNvSpPr/>
          <p:nvPr/>
        </p:nvSpPr>
        <p:spPr>
          <a:xfrm>
            <a:off x="337185" y="5579084"/>
            <a:ext cx="2349661" cy="113431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Câu</a:t>
            </a:r>
            <a:r>
              <a:rPr lang="en-US" sz="4800" dirty="0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 3</a:t>
            </a:r>
          </a:p>
        </p:txBody>
      </p:sp>
      <p:sp>
        <p:nvSpPr>
          <p:cNvPr id="33" name="câu1">
            <a:hlinkClick r:id="rId8" action="ppaction://hlinksldjump"/>
            <a:extLst>
              <a:ext uri="{FF2B5EF4-FFF2-40B4-BE49-F238E27FC236}">
                <a16:creationId xmlns:a16="http://schemas.microsoft.com/office/drawing/2014/main" xmlns="" id="{0829F83B-0348-2BEF-F00A-12AC64B7F30D}"/>
              </a:ext>
            </a:extLst>
          </p:cNvPr>
          <p:cNvSpPr/>
          <p:nvPr/>
        </p:nvSpPr>
        <p:spPr>
          <a:xfrm>
            <a:off x="3186888" y="5579084"/>
            <a:ext cx="2349661" cy="1134319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Câu</a:t>
            </a:r>
            <a:r>
              <a:rPr lang="en-US" sz="4800" dirty="0">
                <a:latin typeface="#9Slide03 IcielSamsung Sharp Bo" pitchFamily="2" charset="0"/>
                <a:ea typeface="#9Slide03 IcielSamsung Sharp Bo" pitchFamily="2" charset="0"/>
                <a:cs typeface="#9Slide03 IcielSamsung Sharp Bo" pitchFamily="2" charset="0"/>
              </a:rPr>
              <a:t>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AFC6DB6-81F2-6698-6082-20D442863A58}"/>
              </a:ext>
            </a:extLst>
          </p:cNvPr>
          <p:cNvSpPr/>
          <p:nvPr/>
        </p:nvSpPr>
        <p:spPr>
          <a:xfrm>
            <a:off x="284335" y="217445"/>
            <a:ext cx="51603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Vòng</a:t>
            </a:r>
            <a:r>
              <a:rPr lang="en-US" sz="7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quay </a:t>
            </a:r>
          </a:p>
          <a:p>
            <a:pPr algn="ctr"/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US" sz="72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iệu</a:t>
            </a:r>
            <a:r>
              <a:rPr lang="en-US" sz="72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kỳ</a:t>
            </a:r>
            <a:endParaRPr lang="en-US" sz="7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40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D0D5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3C3F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vỗ t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4066" y="6302999"/>
            <a:ext cx="38100" cy="28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20AC45-2499-A33F-B01D-65BAE573BFCE}"/>
              </a:ext>
            </a:extLst>
          </p:cNvPr>
          <p:cNvSpPr txBox="1"/>
          <p:nvPr/>
        </p:nvSpPr>
        <p:spPr>
          <a:xfrm>
            <a:off x="736921" y="377017"/>
            <a:ext cx="10718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vi-VN" sz="5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vờ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”?</a:t>
            </a:r>
            <a:endParaRPr lang="en-US" sz="5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5400" dirty="0"/>
          </a:p>
        </p:txBody>
      </p:sp>
      <p:sp>
        <p:nvSpPr>
          <p:cNvPr id="10" name="Arrow: Left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DFA8C13-B395-8F04-F66E-5482CEDA1BE9}"/>
              </a:ext>
            </a:extLst>
          </p:cNvPr>
          <p:cNvSpPr/>
          <p:nvPr/>
        </p:nvSpPr>
        <p:spPr>
          <a:xfrm>
            <a:off x="9572263" y="5555848"/>
            <a:ext cx="1794076" cy="98384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#9Slide03 HelveBold" panose="02040603050506020204" pitchFamily="18" charset="0"/>
              </a:rPr>
              <a:t>Quay </a:t>
            </a:r>
            <a:r>
              <a:rPr lang="en-US" sz="2400" dirty="0" err="1">
                <a:solidFill>
                  <a:srgbClr val="00B0F0"/>
                </a:solidFill>
                <a:latin typeface="#9Slide03 HelveBold" panose="02040603050506020204" pitchFamily="18" charset="0"/>
              </a:rPr>
              <a:t>về</a:t>
            </a:r>
            <a:endParaRPr lang="en-US" sz="2400" dirty="0">
              <a:solidFill>
                <a:srgbClr val="00B0F0"/>
              </a:solidFill>
              <a:latin typeface="#9Slide03 HelveBold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0758" y="3111857"/>
            <a:ext cx="12362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v</a:t>
            </a:r>
            <a:endParaRPr lang="en-US" sz="20000" dirty="0">
              <a:solidFill>
                <a:srgbClr val="FF0000"/>
              </a:solidFill>
              <a:latin typeface=".VnArial Narrow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531" y="3265745"/>
            <a:ext cx="14686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smtClean="0">
                <a:solidFill>
                  <a:srgbClr val="FF0000"/>
                </a:solidFill>
              </a:rPr>
              <a:t>d</a:t>
            </a:r>
            <a:endParaRPr lang="en-US" sz="18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2364" y="3265746"/>
            <a:ext cx="14686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0070C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4248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9.24855E-7 L -0.06836 0.04139 C -0.08255 0.05087 -0.10404 0.05619 -0.12643 0.05619 C -0.15195 0.05619 -0.1724 0.05087 -0.18659 0.04139 L -0.25482 -9.24855E-7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vỗ t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0046" y="6302999"/>
            <a:ext cx="38100" cy="28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"/>
            <a:ext cx="12192000" cy="6856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20AC45-2499-A33F-B01D-65BAE573BFCE}"/>
              </a:ext>
            </a:extLst>
          </p:cNvPr>
          <p:cNvSpPr txBox="1"/>
          <p:nvPr/>
        </p:nvSpPr>
        <p:spPr>
          <a:xfrm>
            <a:off x="648182" y="630386"/>
            <a:ext cx="10718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rờ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5400" dirty="0"/>
          </a:p>
        </p:txBody>
      </p:sp>
      <p:sp>
        <p:nvSpPr>
          <p:cNvPr id="10" name="Arrow: Left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DFA8C13-B395-8F04-F66E-5482CEDA1BE9}"/>
              </a:ext>
            </a:extLst>
          </p:cNvPr>
          <p:cNvSpPr/>
          <p:nvPr/>
        </p:nvSpPr>
        <p:spPr>
          <a:xfrm>
            <a:off x="9572263" y="5555848"/>
            <a:ext cx="1794076" cy="98384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#9Slide03 HelveBold" panose="02040603050506020204" pitchFamily="18" charset="0"/>
              </a:rPr>
              <a:t>Quay </a:t>
            </a:r>
            <a:r>
              <a:rPr lang="en-US" sz="2400" dirty="0" err="1">
                <a:solidFill>
                  <a:srgbClr val="00B0F0"/>
                </a:solidFill>
                <a:latin typeface="#9Slide03 HelveBold" panose="02040603050506020204" pitchFamily="18" charset="0"/>
              </a:rPr>
              <a:t>về</a:t>
            </a:r>
            <a:endParaRPr lang="en-US" sz="2400" dirty="0">
              <a:solidFill>
                <a:srgbClr val="00B0F0"/>
              </a:solidFill>
              <a:latin typeface="#9Slide03 HelveBold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70" y="4107551"/>
            <a:ext cx="9541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smtClean="0">
                <a:solidFill>
                  <a:schemeClr val="bg1"/>
                </a:solidFill>
              </a:rPr>
              <a:t>r</a:t>
            </a:r>
            <a:endParaRPr lang="en-US" sz="18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057" y="4107551"/>
            <a:ext cx="13388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smtClean="0"/>
              <a:t>k</a:t>
            </a:r>
            <a:endParaRPr lang="en-US" sz="18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89350" y="4107551"/>
            <a:ext cx="21082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59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12693 L 0.08972 -0.21757 C 0.10821 -0.23768 0.13646 -0.24855 0.16602 -0.24855 C 0.19961 -0.24855 0.22657 -0.23768 0.24506 -0.21757 L 0.33581 -0.12693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6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vỗ t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4066" y="6302999"/>
            <a:ext cx="38100" cy="28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8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20AC45-2499-A33F-B01D-65BAE573BFCE}"/>
              </a:ext>
            </a:extLst>
          </p:cNvPr>
          <p:cNvSpPr txBox="1"/>
          <p:nvPr/>
        </p:nvSpPr>
        <p:spPr>
          <a:xfrm>
            <a:off x="488528" y="58257"/>
            <a:ext cx="10718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vờ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rrow: Left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DFA8C13-B395-8F04-F66E-5482CEDA1BE9}"/>
              </a:ext>
            </a:extLst>
          </p:cNvPr>
          <p:cNvSpPr/>
          <p:nvPr/>
        </p:nvSpPr>
        <p:spPr>
          <a:xfrm>
            <a:off x="9572263" y="5555848"/>
            <a:ext cx="1794076" cy="983848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#9Slide03 HelveBold" panose="02040603050506020204" pitchFamily="18" charset="0"/>
              </a:rPr>
              <a:t>Quay </a:t>
            </a:r>
            <a:r>
              <a:rPr lang="en-US" sz="2400" dirty="0" err="1">
                <a:solidFill>
                  <a:srgbClr val="00B0F0"/>
                </a:solidFill>
                <a:latin typeface="#9Slide03 HelveBold" panose="02040603050506020204" pitchFamily="18" charset="0"/>
              </a:rPr>
              <a:t>về</a:t>
            </a:r>
            <a:endParaRPr lang="en-US" sz="2400" dirty="0">
              <a:solidFill>
                <a:srgbClr val="00B0F0"/>
              </a:solidFill>
              <a:latin typeface="#9Slide03 HelveBold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58971">
            <a:off x="717795" y="3568947"/>
            <a:ext cx="127631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solidFill>
                  <a:schemeClr val="accent6"/>
                </a:solidFill>
                <a:latin typeface=".VnCommercial Script" pitchFamily="34" charset="0"/>
              </a:rPr>
              <a:t>u</a:t>
            </a:r>
            <a:endParaRPr lang="en-US" sz="25000" dirty="0">
              <a:solidFill>
                <a:schemeClr val="accent6"/>
              </a:solidFill>
              <a:latin typeface=".VnCommercial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52869">
            <a:off x="3602576" y="3559231"/>
            <a:ext cx="117532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solidFill>
                  <a:srgbClr val="FFC000"/>
                </a:solidFill>
                <a:latin typeface=".VnCommercial Script" pitchFamily="34" charset="0"/>
              </a:rPr>
              <a:t>v</a:t>
            </a:r>
            <a:endParaRPr lang="en-US" sz="25000" dirty="0">
              <a:solidFill>
                <a:srgbClr val="FFC000"/>
              </a:solidFill>
              <a:latin typeface=".VnCommercial Scrip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333847">
            <a:off x="6879785" y="3546266"/>
            <a:ext cx="122341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solidFill>
                  <a:srgbClr val="FF0000"/>
                </a:solidFill>
                <a:latin typeface=".VnCommercial Script" pitchFamily="34" charset="0"/>
                <a:cs typeface="Aparajita" pitchFamily="34" charset="0"/>
              </a:rPr>
              <a:t>a</a:t>
            </a:r>
            <a:endParaRPr lang="en-US" sz="25000" dirty="0">
              <a:solidFill>
                <a:srgbClr val="FF0000"/>
              </a:solidFill>
              <a:latin typeface=".VnCommercial Script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69942E-6 L 0.05599 -0.187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-9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0AC45-2499-A33F-B01D-65BAE573BFCE}"/>
              </a:ext>
            </a:extLst>
          </p:cNvPr>
          <p:cNvSpPr txBox="1"/>
          <p:nvPr/>
        </p:nvSpPr>
        <p:spPr>
          <a:xfrm>
            <a:off x="943428" y="595086"/>
            <a:ext cx="1052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rrow: Left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DFA8C13-B395-8F04-F66E-5482CEDA1BE9}"/>
              </a:ext>
            </a:extLst>
          </p:cNvPr>
          <p:cNvSpPr/>
          <p:nvPr/>
        </p:nvSpPr>
        <p:spPr>
          <a:xfrm>
            <a:off x="10769599" y="5704114"/>
            <a:ext cx="1395009" cy="704956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#9Slide03 HelveBold" panose="02040603050506020204" pitchFamily="18" charset="0"/>
              </a:rPr>
              <a:t>Quay </a:t>
            </a:r>
            <a:r>
              <a:rPr lang="en-US" sz="2400" dirty="0" err="1">
                <a:solidFill>
                  <a:srgbClr val="00B0F0"/>
                </a:solidFill>
                <a:latin typeface="#9Slide03 HelveBold" panose="02040603050506020204" pitchFamily="18" charset="0"/>
              </a:rPr>
              <a:t>về</a:t>
            </a:r>
            <a:endParaRPr lang="en-US" sz="2400" dirty="0">
              <a:solidFill>
                <a:srgbClr val="00B0F0"/>
              </a:solidFill>
              <a:latin typeface="#9Slide03 HelveBold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751" y="2467458"/>
            <a:ext cx="152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57" y="3384018"/>
            <a:ext cx="1585685" cy="149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20869428">
            <a:off x="9884219" y="1758450"/>
            <a:ext cx="130035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solidFill>
                  <a:srgbClr val="FFC000"/>
                </a:solidFill>
                <a:latin typeface=".VnCommercial Script" pitchFamily="34" charset="0"/>
              </a:rPr>
              <a:t>y</a:t>
            </a:r>
            <a:endParaRPr lang="en-US" sz="25000" dirty="0">
              <a:solidFill>
                <a:srgbClr val="FFC000"/>
              </a:solidFill>
              <a:latin typeface=".VnCommercial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52" y="-18340"/>
            <a:ext cx="3257096" cy="26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102</Words>
  <Application>Microsoft Office PowerPoint</Application>
  <PresentationFormat>Custom</PresentationFormat>
  <Paragraphs>30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MY-PC</dc:creator>
  <cp:lastModifiedBy>Admin</cp:lastModifiedBy>
  <cp:revision>14</cp:revision>
  <dcterms:created xsi:type="dcterms:W3CDTF">2022-12-12T15:24:48Z</dcterms:created>
  <dcterms:modified xsi:type="dcterms:W3CDTF">2023-05-19T03:00:56Z</dcterms:modified>
</cp:coreProperties>
</file>