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9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9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1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24489-B2F0-4898-9A8C-5AA7C319B806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DCA7-9637-48FF-ACF0-DA0AC49B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8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5616624" cy="236713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NHANH TRÍ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00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44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t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167" l="10000" r="90000">
                        <a14:foregroundMark x1="64500" y1="87667" x2="64500" y2="87667"/>
                        <a14:foregroundMark x1="66667" y1="91167" x2="66667" y2="91167"/>
                        <a14:foregroundMark x1="35000" y1="89833" x2="35000" y2="89833"/>
                        <a14:foregroundMark x1="35000" y1="89833" x2="35000" y2="89833"/>
                        <a14:foregroundMark x1="71167" y1="27500" x2="71167" y2="27500"/>
                        <a14:foregroundMark x1="70667" y1="26833" x2="70667" y2="26833"/>
                        <a14:foregroundMark x1="70667" y1="26667" x2="70667" y2="26667"/>
                        <a14:foregroundMark x1="52500" y1="22167" x2="52500" y2="22167"/>
                        <a14:foregroundMark x1="47500" y1="24667" x2="47500" y2="24667"/>
                        <a14:foregroundMark x1="45667" y1="24667" x2="45667" y2="24667"/>
                        <a14:foregroundMark x1="44833" y1="24667" x2="44833" y2="24667"/>
                        <a14:foregroundMark x1="43167" y1="24667" x2="43167" y2="24667"/>
                        <a14:foregroundMark x1="42167" y1="24667" x2="42167" y2="24667"/>
                        <a14:foregroundMark x1="42167" y1="24667" x2="42167" y2="24667"/>
                        <a14:foregroundMark x1="42167" y1="24667" x2="42167" y2="24667"/>
                        <a14:foregroundMark x1="42167" y1="24667" x2="42167" y2="24667"/>
                        <a14:foregroundMark x1="42167" y1="24667" x2="42167" y2="24667"/>
                        <a14:foregroundMark x1="29667" y1="27833" x2="29667" y2="27833"/>
                        <a14:foregroundMark x1="28000" y1="27833" x2="28000" y2="27833"/>
                        <a14:foregroundMark x1="28000" y1="27500" x2="28000" y2="27500"/>
                        <a14:backgroundMark x1="53833" y1="24833" x2="53833" y2="24833"/>
                        <a14:backgroundMark x1="49333" y1="25333" x2="49333" y2="25333"/>
                        <a14:backgroundMark x1="46333" y1="25333" x2="46333" y2="25333"/>
                        <a14:backgroundMark x1="46333" y1="25333" x2="46333" y2="25333"/>
                        <a14:backgroundMark x1="61167" y1="89333" x2="61167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966104"/>
            <a:ext cx="2703256" cy="27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" b="98889" l="4778" r="100000">
                        <a14:foregroundMark x1="95889" y1="58111" x2="95889" y2="58111"/>
                        <a14:foregroundMark x1="4778" y1="57111" x2="4778" y2="57111"/>
                        <a14:foregroundMark x1="75000" y1="85667" x2="75000" y2="85667"/>
                        <a14:foregroundMark x1="73111" y1="89444" x2="73111" y2="8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6" y="125656"/>
            <a:ext cx="949580" cy="14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" b="98889" l="4778" r="100000">
                        <a14:foregroundMark x1="95889" y1="58111" x2="95889" y2="58111"/>
                        <a14:foregroundMark x1="4778" y1="57111" x2="4778" y2="57111"/>
                        <a14:foregroundMark x1="75000" y1="85667" x2="75000" y2="85667"/>
                        <a14:foregroundMark x1="73111" y1="89444" x2="73111" y2="8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28" y="125657"/>
            <a:ext cx="949580" cy="14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1" b="98889" l="4778" r="100000">
                        <a14:foregroundMark x1="95889" y1="58111" x2="95889" y2="58111"/>
                        <a14:foregroundMark x1="4778" y1="57111" x2="4778" y2="57111"/>
                        <a14:foregroundMark x1="75000" y1="85667" x2="75000" y2="85667"/>
                        <a14:foregroundMark x1="73111" y1="89444" x2="73111" y2="8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62" y="97743"/>
            <a:ext cx="949580" cy="14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" b="98889" l="4778" r="100000">
                        <a14:foregroundMark x1="95889" y1="58111" x2="95889" y2="58111"/>
                        <a14:foregroundMark x1="4778" y1="57111" x2="4778" y2="57111"/>
                        <a14:foregroundMark x1="75000" y1="85667" x2="75000" y2="85667"/>
                        <a14:foregroundMark x1="73111" y1="89444" x2="73111" y2="8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5657"/>
            <a:ext cx="949580" cy="14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" b="98889" l="4778" r="100000">
                        <a14:foregroundMark x1="95889" y1="58111" x2="95889" y2="58111"/>
                        <a14:foregroundMark x1="4778" y1="57111" x2="4778" y2="57111"/>
                        <a14:foregroundMark x1="75000" y1="85667" x2="75000" y2="85667"/>
                        <a14:foregroundMark x1="73111" y1="89444" x2="73111" y2="8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68" y="94976"/>
            <a:ext cx="949580" cy="14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87624" y="3300933"/>
            <a:ext cx="811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3808" y="3300933"/>
            <a:ext cx="811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55976" y="3300933"/>
            <a:ext cx="811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0152" y="3300933"/>
            <a:ext cx="811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59938" y="3300933"/>
            <a:ext cx="811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8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067944" y="1573618"/>
            <a:ext cx="3672408" cy="19993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" b="98889" l="4778" r="100000">
                        <a14:foregroundMark x1="95889" y1="58111" x2="95889" y2="58111"/>
                        <a14:foregroundMark x1="4778" y1="57111" x2="4778" y2="57111"/>
                        <a14:foregroundMark x1="75000" y1="85667" x2="75000" y2="85667"/>
                        <a14:foregroundMark x1="73111" y1="89444" x2="73111" y2="8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86" y="97743"/>
            <a:ext cx="949580" cy="14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" b="98889" l="4778" r="100000">
                        <a14:foregroundMark x1="95889" y1="58111" x2="95889" y2="58111"/>
                        <a14:foregroundMark x1="4778" y1="57111" x2="4778" y2="57111"/>
                        <a14:foregroundMark x1="75000" y1="85667" x2="75000" y2="85667"/>
                        <a14:foregroundMark x1="73111" y1="89444" x2="73111" y2="8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12" y="125657"/>
            <a:ext cx="949580" cy="14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85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  <p:bldP spid="36" grpId="0"/>
      <p:bldP spid="37" grpId="0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99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4368" y="118731"/>
            <a:ext cx="57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00B050"/>
                </a:solidFill>
                <a:latin typeface=".VnArial" pitchFamily="34" charset="0"/>
              </a:rPr>
              <a:t>5</a:t>
            </a:r>
            <a:endParaRPr lang="en-US" sz="10000" b="1" dirty="0">
              <a:solidFill>
                <a:srgbClr val="00B050"/>
              </a:solidFill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4368" y="1797784"/>
            <a:ext cx="57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" pitchFamily="34" charset="0"/>
              </a:rPr>
              <a:t>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7504" y="44624"/>
            <a:ext cx="4824536" cy="1992299"/>
            <a:chOff x="179512" y="260648"/>
            <a:chExt cx="4824536" cy="1992299"/>
          </a:xfrm>
        </p:grpSpPr>
        <p:sp>
          <p:nvSpPr>
            <p:cNvPr id="9" name="Oval 8"/>
            <p:cNvSpPr/>
            <p:nvPr/>
          </p:nvSpPr>
          <p:spPr>
            <a:xfrm>
              <a:off x="179512" y="260648"/>
              <a:ext cx="4824536" cy="19922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1" b="97494" l="13333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79968"/>
              <a:ext cx="1008112" cy="67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1" b="97494" l="13333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81" y="875960"/>
              <a:ext cx="1008112" cy="67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1" b="97494" l="13333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68" y="1388405"/>
              <a:ext cx="1008112" cy="67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1" b="97494" l="13333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355516"/>
              <a:ext cx="1008112" cy="67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1" b="97494" l="13333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79967"/>
              <a:ext cx="1008112" cy="67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1" b="97494" l="13333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79968"/>
              <a:ext cx="1008112" cy="67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1" b="97494" l="13333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428542"/>
              <a:ext cx="1008112" cy="67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956376" y="3453968"/>
            <a:ext cx="944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312" y="2084657"/>
            <a:ext cx="5184576" cy="2280447"/>
            <a:chOff x="84312" y="2084657"/>
            <a:chExt cx="5184576" cy="2280447"/>
          </a:xfrm>
        </p:grpSpPr>
        <p:sp>
          <p:nvSpPr>
            <p:cNvPr id="17" name="Oval 16"/>
            <p:cNvSpPr/>
            <p:nvPr/>
          </p:nvSpPr>
          <p:spPr>
            <a:xfrm>
              <a:off x="84312" y="2084657"/>
              <a:ext cx="5184576" cy="22631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710" l="2254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2" y="2782951"/>
              <a:ext cx="1309688" cy="87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710" l="2254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652" y="2347182"/>
              <a:ext cx="1309688" cy="87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710" l="2254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340" y="2274118"/>
              <a:ext cx="1309688" cy="87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710" l="2254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440" y="3493566"/>
              <a:ext cx="1309688" cy="87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710" l="2254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340" y="3436152"/>
              <a:ext cx="1309688" cy="87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79512" y="4407198"/>
            <a:ext cx="5184576" cy="2390694"/>
            <a:chOff x="-252536" y="4407198"/>
            <a:chExt cx="5184576" cy="2390694"/>
          </a:xfrm>
        </p:grpSpPr>
        <p:sp>
          <p:nvSpPr>
            <p:cNvPr id="18" name="Oval 17"/>
            <p:cNvSpPr/>
            <p:nvPr/>
          </p:nvSpPr>
          <p:spPr>
            <a:xfrm>
              <a:off x="-252536" y="4407198"/>
              <a:ext cx="5184576" cy="22631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162" y="4437112"/>
              <a:ext cx="1931244" cy="128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162" y="5381781"/>
              <a:ext cx="1931244" cy="128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090" y="4437112"/>
              <a:ext cx="1931244" cy="128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288" y="4437112"/>
              <a:ext cx="1931244" cy="128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229" y="5513539"/>
              <a:ext cx="1931244" cy="128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289" y="5472666"/>
              <a:ext cx="1931244" cy="128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t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77" y="4138205"/>
            <a:ext cx="270668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36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9" name="Oval 38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Oval 41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6982094" y="5229200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40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44097 0.342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38594 0.434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4375 -0.45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676456" cy="2376264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92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251520" y="3140968"/>
            <a:ext cx="87849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96336" y="0"/>
            <a:ext cx="14401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7</a:t>
            </a:r>
            <a:endParaRPr lang="en-US" sz="19900" b="1" dirty="0">
              <a:solidFill>
                <a:srgbClr val="FF0000"/>
              </a:solidFill>
              <a:latin typeface=".VnArial" pitchFamily="34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9552" y="116632"/>
            <a:ext cx="5904656" cy="2664296"/>
            <a:chOff x="539552" y="116632"/>
            <a:chExt cx="5904656" cy="2664296"/>
          </a:xfrm>
        </p:grpSpPr>
        <p:sp>
          <p:nvSpPr>
            <p:cNvPr id="18" name="Oval 17"/>
            <p:cNvSpPr/>
            <p:nvPr/>
          </p:nvSpPr>
          <p:spPr>
            <a:xfrm>
              <a:off x="539552" y="116632"/>
              <a:ext cx="5904656" cy="26642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466" y="1547583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452" y="567641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166" y="537869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278" y="515227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768" y="567641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2122209" y="4212755"/>
            <a:ext cx="1945818" cy="1009714"/>
            <a:chOff x="2122209" y="4212755"/>
            <a:chExt cx="1945818" cy="1009714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209" y="4212755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313" y="4212755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5461910" y="4251363"/>
            <a:ext cx="2807745" cy="1030867"/>
            <a:chOff x="5461910" y="4251363"/>
            <a:chExt cx="2807745" cy="1030867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910" y="4251363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509" y="4272516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0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941" y="4251363"/>
              <a:ext cx="1009714" cy="1009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943" y="3969023"/>
            <a:ext cx="270668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36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9" name="Oval 38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Oval 41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49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2761 -0.3768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7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3140968"/>
            <a:ext cx="87849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96336" y="0"/>
            <a:ext cx="14401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7</a:t>
            </a:r>
            <a:endParaRPr lang="en-US" sz="19900" b="1" dirty="0">
              <a:solidFill>
                <a:srgbClr val="FF0000"/>
              </a:solidFill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17" name="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21" y="3969023"/>
            <a:ext cx="270668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" name="Oval 7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5077896"/>
            <a:ext cx="1152128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1520" y="44624"/>
            <a:ext cx="6912768" cy="3024336"/>
            <a:chOff x="251520" y="44624"/>
            <a:chExt cx="6912768" cy="3024336"/>
          </a:xfrm>
        </p:grpSpPr>
        <p:sp>
          <p:nvSpPr>
            <p:cNvPr id="18" name="Oval 17"/>
            <p:cNvSpPr/>
            <p:nvPr/>
          </p:nvSpPr>
          <p:spPr>
            <a:xfrm>
              <a:off x="251520" y="44624"/>
              <a:ext cx="6912768" cy="30243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00" b="944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6672"/>
              <a:ext cx="1301130" cy="13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00" b="944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418" y="476672"/>
              <a:ext cx="1301130" cy="13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00" b="944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878" y="475207"/>
              <a:ext cx="1301130" cy="13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00" b="944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827" y="476672"/>
              <a:ext cx="1301130" cy="13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763688" y="3632092"/>
            <a:ext cx="2183676" cy="1326103"/>
            <a:chOff x="1763688" y="3632092"/>
            <a:chExt cx="2183676" cy="132610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00" b="944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632092"/>
              <a:ext cx="1301130" cy="13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00" b="944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234" y="3657065"/>
              <a:ext cx="1301130" cy="13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508104" y="3625182"/>
            <a:ext cx="3245346" cy="1352339"/>
            <a:chOff x="5508104" y="3625182"/>
            <a:chExt cx="3245346" cy="135233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00" b="944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653408"/>
              <a:ext cx="1301130" cy="13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00" b="944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723" y="3676391"/>
              <a:ext cx="1301130" cy="13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00" b="944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625182"/>
              <a:ext cx="1301130" cy="13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7648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39792 -0.284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91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TRÒ CHƠI  BÉ NHANH TRÍ</vt:lpstr>
      <vt:lpstr>Bé hãy nối số lượng bông hoa vào chữ số thích hợp</vt:lpstr>
      <vt:lpstr>PowerPoint Presentation</vt:lpstr>
      <vt:lpstr>PowerPoint Presentation</vt:lpstr>
      <vt:lpstr>PowerPoint Presentation</vt:lpstr>
      <vt:lpstr>Tạo nhóm  có số lượng là 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12</cp:revision>
  <dcterms:created xsi:type="dcterms:W3CDTF">2023-05-21T14:38:40Z</dcterms:created>
  <dcterms:modified xsi:type="dcterms:W3CDTF">2023-05-21T16:25:48Z</dcterms:modified>
</cp:coreProperties>
</file>