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9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75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3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0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8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5FF5C-1512-41AA-B424-6E3C28A994CD}" type="datetimeFigureOut">
              <a:rPr lang="en-US" smtClean="0"/>
              <a:t>25/2/2023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9F15E-7C5E-446B-B68D-3A5902452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8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88276"/>
            <a:ext cx="9217572" cy="5423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217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2023-02-25T04:50:39Z</dcterms:created>
  <dcterms:modified xsi:type="dcterms:W3CDTF">2023-02-25T04:51:13Z</dcterms:modified>
</cp:coreProperties>
</file>